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7"/>
  </p:notesMasterIdLst>
  <p:sldIdLst>
    <p:sldId id="339" r:id="rId5"/>
    <p:sldId id="338" r:id="rId6"/>
    <p:sldId id="349" r:id="rId7"/>
    <p:sldId id="340" r:id="rId8"/>
    <p:sldId id="341" r:id="rId9"/>
    <p:sldId id="342" r:id="rId10"/>
    <p:sldId id="350" r:id="rId11"/>
    <p:sldId id="343" r:id="rId12"/>
    <p:sldId id="344" r:id="rId13"/>
    <p:sldId id="351" r:id="rId14"/>
    <p:sldId id="348" r:id="rId15"/>
    <p:sldId id="268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DCFF"/>
    <a:srgbClr val="0041F0"/>
    <a:srgbClr val="DCAFFF"/>
    <a:srgbClr val="FF50A0"/>
    <a:srgbClr val="FF3246"/>
    <a:srgbClr val="00FFFF"/>
    <a:srgbClr val="D4D4D4"/>
    <a:srgbClr val="BE82FF"/>
    <a:srgbClr val="A055F5"/>
    <a:srgbClr val="B455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A80ABF3-24E6-414F-B985-DF7D324447BF}" v="165" dt="2021-03-25T15:01:05.48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882" autoAdjust="0"/>
    <p:restoredTop sz="95932" autoAdjust="0"/>
  </p:normalViewPr>
  <p:slideViewPr>
    <p:cSldViewPr snapToGrid="0" showGuides="1">
      <p:cViewPr varScale="1">
        <p:scale>
          <a:sx n="103" d="100"/>
          <a:sy n="103" d="100"/>
        </p:scale>
        <p:origin x="114" y="246"/>
      </p:cViewPr>
      <p:guideLst/>
    </p:cSldViewPr>
  </p:slideViewPr>
  <p:outlineViewPr>
    <p:cViewPr>
      <p:scale>
        <a:sx n="33" d="100"/>
        <a:sy n="33" d="100"/>
      </p:scale>
      <p:origin x="0" y="-1368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rieto Villar, José M." userId="79c44207-68a7-42d5-abf4-08866532a717" providerId="ADAL" clId="{4A80ABF3-24E6-414F-B985-DF7D324447BF}"/>
    <pc:docChg chg="undo custSel addSld delSld modSld">
      <pc:chgData name="Prieto Villar, José M." userId="79c44207-68a7-42d5-abf4-08866532a717" providerId="ADAL" clId="{4A80ABF3-24E6-414F-B985-DF7D324447BF}" dt="2021-03-25T15:01:05.486" v="5476" actId="207"/>
      <pc:docMkLst>
        <pc:docMk/>
      </pc:docMkLst>
      <pc:sldChg chg="delSp modSp del mod">
        <pc:chgData name="Prieto Villar, José M." userId="79c44207-68a7-42d5-abf4-08866532a717" providerId="ADAL" clId="{4A80ABF3-24E6-414F-B985-DF7D324447BF}" dt="2021-03-23T20:09:44.332" v="5324" actId="47"/>
        <pc:sldMkLst>
          <pc:docMk/>
          <pc:sldMk cId="611403238" sldId="291"/>
        </pc:sldMkLst>
        <pc:spChg chg="mod">
          <ac:chgData name="Prieto Villar, José M." userId="79c44207-68a7-42d5-abf4-08866532a717" providerId="ADAL" clId="{4A80ABF3-24E6-414F-B985-DF7D324447BF}" dt="2021-03-23T09:05:02.136" v="39" actId="20577"/>
          <ac:spMkLst>
            <pc:docMk/>
            <pc:sldMk cId="611403238" sldId="291"/>
            <ac:spMk id="6" creationId="{A62DADB5-1A7C-2840-8715-E242D56D7C3C}"/>
          </ac:spMkLst>
        </pc:spChg>
        <pc:spChg chg="mod">
          <ac:chgData name="Prieto Villar, José M." userId="79c44207-68a7-42d5-abf4-08866532a717" providerId="ADAL" clId="{4A80ABF3-24E6-414F-B985-DF7D324447BF}" dt="2021-03-23T09:08:39.764" v="351" actId="14100"/>
          <ac:spMkLst>
            <pc:docMk/>
            <pc:sldMk cId="611403238" sldId="291"/>
            <ac:spMk id="9" creationId="{B645464F-5AB0-479A-9DA5-673D4E6A374D}"/>
          </ac:spMkLst>
        </pc:spChg>
        <pc:spChg chg="del">
          <ac:chgData name="Prieto Villar, José M." userId="79c44207-68a7-42d5-abf4-08866532a717" providerId="ADAL" clId="{4A80ABF3-24E6-414F-B985-DF7D324447BF}" dt="2021-03-23T09:05:05.976" v="41" actId="478"/>
          <ac:spMkLst>
            <pc:docMk/>
            <pc:sldMk cId="611403238" sldId="291"/>
            <ac:spMk id="10" creationId="{6123D5AC-101D-4A9A-BC5E-015B0C29FF81}"/>
          </ac:spMkLst>
        </pc:spChg>
        <pc:spChg chg="del mod">
          <ac:chgData name="Prieto Villar, José M." userId="79c44207-68a7-42d5-abf4-08866532a717" providerId="ADAL" clId="{4A80ABF3-24E6-414F-B985-DF7D324447BF}" dt="2021-03-23T09:05:07.654" v="43" actId="478"/>
          <ac:spMkLst>
            <pc:docMk/>
            <pc:sldMk cId="611403238" sldId="291"/>
            <ac:spMk id="11" creationId="{37BC41D2-9849-4D24-A18F-AD211B86AFC8}"/>
          </ac:spMkLst>
        </pc:spChg>
        <pc:picChg chg="del">
          <ac:chgData name="Prieto Villar, José M." userId="79c44207-68a7-42d5-abf4-08866532a717" providerId="ADAL" clId="{4A80ABF3-24E6-414F-B985-DF7D324447BF}" dt="2021-03-23T09:05:05.235" v="40" actId="478"/>
          <ac:picMkLst>
            <pc:docMk/>
            <pc:sldMk cId="611403238" sldId="291"/>
            <ac:picMk id="5" creationId="{EADA1128-2928-427C-8AFF-4746DF3B684A}"/>
          </ac:picMkLst>
        </pc:picChg>
      </pc:sldChg>
      <pc:sldChg chg="modSp mod">
        <pc:chgData name="Prieto Villar, José M." userId="79c44207-68a7-42d5-abf4-08866532a717" providerId="ADAL" clId="{4A80ABF3-24E6-414F-B985-DF7D324447BF}" dt="2021-03-25T11:47:01.894" v="5390"/>
        <pc:sldMkLst>
          <pc:docMk/>
          <pc:sldMk cId="117033086" sldId="338"/>
        </pc:sldMkLst>
        <pc:spChg chg="mod">
          <ac:chgData name="Prieto Villar, José M." userId="79c44207-68a7-42d5-abf4-08866532a717" providerId="ADAL" clId="{4A80ABF3-24E6-414F-B985-DF7D324447BF}" dt="2021-03-25T11:47:01.894" v="5390"/>
          <ac:spMkLst>
            <pc:docMk/>
            <pc:sldMk cId="117033086" sldId="338"/>
            <ac:spMk id="4" creationId="{2D8A4CFA-92CF-4AED-9DA6-8751811F92F4}"/>
          </ac:spMkLst>
        </pc:spChg>
      </pc:sldChg>
      <pc:sldChg chg="addSp delSp modSp mod">
        <pc:chgData name="Prieto Villar, José M." userId="79c44207-68a7-42d5-abf4-08866532a717" providerId="ADAL" clId="{4A80ABF3-24E6-414F-B985-DF7D324447BF}" dt="2021-03-23T20:11:24.958" v="5335" actId="20577"/>
        <pc:sldMkLst>
          <pc:docMk/>
          <pc:sldMk cId="1946079253" sldId="340"/>
        </pc:sldMkLst>
        <pc:spChg chg="add del">
          <ac:chgData name="Prieto Villar, José M." userId="79c44207-68a7-42d5-abf4-08866532a717" providerId="ADAL" clId="{4A80ABF3-24E6-414F-B985-DF7D324447BF}" dt="2021-03-23T09:11:43.485" v="357"/>
          <ac:spMkLst>
            <pc:docMk/>
            <pc:sldMk cId="1946079253" sldId="340"/>
            <ac:spMk id="2" creationId="{5A691851-4C7E-4D98-97D0-49A78A4B87CE}"/>
          </ac:spMkLst>
        </pc:spChg>
        <pc:spChg chg="add del mod">
          <ac:chgData name="Prieto Villar, José M." userId="79c44207-68a7-42d5-abf4-08866532a717" providerId="ADAL" clId="{4A80ABF3-24E6-414F-B985-DF7D324447BF}" dt="2021-03-23T10:01:42.077" v="1067" actId="478"/>
          <ac:spMkLst>
            <pc:docMk/>
            <pc:sldMk cId="1946079253" sldId="340"/>
            <ac:spMk id="3" creationId="{AE97AA4D-E64B-4B6E-958E-FD292B8AEF9E}"/>
          </ac:spMkLst>
        </pc:spChg>
        <pc:spChg chg="add del mod">
          <ac:chgData name="Prieto Villar, José M." userId="79c44207-68a7-42d5-abf4-08866532a717" providerId="ADAL" clId="{4A80ABF3-24E6-414F-B985-DF7D324447BF}" dt="2021-03-23T09:13:28.459" v="366"/>
          <ac:spMkLst>
            <pc:docMk/>
            <pc:sldMk cId="1946079253" sldId="340"/>
            <ac:spMk id="4" creationId="{BD054018-BD8E-4039-9C77-F3A2AD65BD87}"/>
          </ac:spMkLst>
        </pc:spChg>
        <pc:spChg chg="mod">
          <ac:chgData name="Prieto Villar, José M." userId="79c44207-68a7-42d5-abf4-08866532a717" providerId="ADAL" clId="{4A80ABF3-24E6-414F-B985-DF7D324447BF}" dt="2021-03-23T09:30:43.948" v="470"/>
          <ac:spMkLst>
            <pc:docMk/>
            <pc:sldMk cId="1946079253" sldId="340"/>
            <ac:spMk id="6" creationId="{A62DADB5-1A7C-2840-8715-E242D56D7C3C}"/>
          </ac:spMkLst>
        </pc:spChg>
        <pc:spChg chg="mod">
          <ac:chgData name="Prieto Villar, José M." userId="79c44207-68a7-42d5-abf4-08866532a717" providerId="ADAL" clId="{4A80ABF3-24E6-414F-B985-DF7D324447BF}" dt="2021-03-23T20:11:24.958" v="5335" actId="20577"/>
          <ac:spMkLst>
            <pc:docMk/>
            <pc:sldMk cId="1946079253" sldId="340"/>
            <ac:spMk id="9" creationId="{B645464F-5AB0-479A-9DA5-673D4E6A374D}"/>
          </ac:spMkLst>
        </pc:spChg>
        <pc:spChg chg="add del">
          <ac:chgData name="Prieto Villar, José M." userId="79c44207-68a7-42d5-abf4-08866532a717" providerId="ADAL" clId="{4A80ABF3-24E6-414F-B985-DF7D324447BF}" dt="2021-03-23T09:14:15.445" v="373" actId="26606"/>
          <ac:spMkLst>
            <pc:docMk/>
            <pc:sldMk cId="1946079253" sldId="340"/>
            <ac:spMk id="32" creationId="{F56F5174-31D9-4DBB-AAB7-A1FD7BDB1352}"/>
          </ac:spMkLst>
        </pc:spChg>
        <pc:spChg chg="add del">
          <ac:chgData name="Prieto Villar, José M." userId="79c44207-68a7-42d5-abf4-08866532a717" providerId="ADAL" clId="{4A80ABF3-24E6-414F-B985-DF7D324447BF}" dt="2021-03-23T09:14:15.445" v="373" actId="26606"/>
          <ac:spMkLst>
            <pc:docMk/>
            <pc:sldMk cId="1946079253" sldId="340"/>
            <ac:spMk id="36" creationId="{F9A95BEE-6BB1-4A28-A8E6-A34B2E42EF87}"/>
          </ac:spMkLst>
        </pc:spChg>
        <pc:spChg chg="add">
          <ac:chgData name="Prieto Villar, José M." userId="79c44207-68a7-42d5-abf4-08866532a717" providerId="ADAL" clId="{4A80ABF3-24E6-414F-B985-DF7D324447BF}" dt="2021-03-23T09:14:15.445" v="373" actId="26606"/>
          <ac:spMkLst>
            <pc:docMk/>
            <pc:sldMk cId="1946079253" sldId="340"/>
            <ac:spMk id="38" creationId="{AFA67CD3-AB4E-4A7A-BEB8-53C445D8C44E}"/>
          </ac:spMkLst>
        </pc:spChg>
        <pc:spChg chg="add">
          <ac:chgData name="Prieto Villar, José M." userId="79c44207-68a7-42d5-abf4-08866532a717" providerId="ADAL" clId="{4A80ABF3-24E6-414F-B985-DF7D324447BF}" dt="2021-03-23T09:14:15.445" v="373" actId="26606"/>
          <ac:spMkLst>
            <pc:docMk/>
            <pc:sldMk cId="1946079253" sldId="340"/>
            <ac:spMk id="40" creationId="{339C8D78-A644-462F-B674-F440635E5353}"/>
          </ac:spMkLst>
        </pc:spChg>
        <pc:spChg chg="add del">
          <ac:chgData name="Prieto Villar, José M." userId="79c44207-68a7-42d5-abf4-08866532a717" providerId="ADAL" clId="{4A80ABF3-24E6-414F-B985-DF7D324447BF}" dt="2021-03-23T09:14:02.678" v="370" actId="26606"/>
          <ac:spMkLst>
            <pc:docMk/>
            <pc:sldMk cId="1946079253" sldId="340"/>
            <ac:spMk id="41" creationId="{AFA67CD3-AB4E-4A7A-BEB8-53C445D8C44E}"/>
          </ac:spMkLst>
        </pc:spChg>
        <pc:spChg chg="add del">
          <ac:chgData name="Prieto Villar, José M." userId="79c44207-68a7-42d5-abf4-08866532a717" providerId="ADAL" clId="{4A80ABF3-24E6-414F-B985-DF7D324447BF}" dt="2021-03-23T09:14:02.678" v="370" actId="26606"/>
          <ac:spMkLst>
            <pc:docMk/>
            <pc:sldMk cId="1946079253" sldId="340"/>
            <ac:spMk id="45" creationId="{339C8D78-A644-462F-B674-F440635E5353}"/>
          </ac:spMkLst>
        </pc:spChg>
        <pc:picChg chg="add del mod ord">
          <ac:chgData name="Prieto Villar, José M." userId="79c44207-68a7-42d5-abf4-08866532a717" providerId="ADAL" clId="{4A80ABF3-24E6-414F-B985-DF7D324447BF}" dt="2021-03-23T09:14:03.331" v="371"/>
          <ac:picMkLst>
            <pc:docMk/>
            <pc:sldMk cId="1946079253" sldId="340"/>
            <ac:picMk id="5" creationId="{1051610A-13D1-4CC9-83C4-AB4E55330969}"/>
          </ac:picMkLst>
        </pc:picChg>
        <pc:picChg chg="add mod ord">
          <ac:chgData name="Prieto Villar, José M." userId="79c44207-68a7-42d5-abf4-08866532a717" providerId="ADAL" clId="{4A80ABF3-24E6-414F-B985-DF7D324447BF}" dt="2021-03-23T09:14:15.445" v="373" actId="26606"/>
          <ac:picMkLst>
            <pc:docMk/>
            <pc:sldMk cId="1946079253" sldId="340"/>
            <ac:picMk id="7" creationId="{96F214B8-E581-4435-BC72-8C7EC0E9837C}"/>
          </ac:picMkLst>
        </pc:picChg>
        <pc:picChg chg="del">
          <ac:chgData name="Prieto Villar, José M." userId="79c44207-68a7-42d5-abf4-08866532a717" providerId="ADAL" clId="{4A80ABF3-24E6-414F-B985-DF7D324447BF}" dt="2021-03-23T09:09:35.966" v="353" actId="478"/>
          <ac:picMkLst>
            <pc:docMk/>
            <pc:sldMk cId="1946079253" sldId="340"/>
            <ac:picMk id="27" creationId="{C17D78C1-32F2-4A96-8459-D4DF817123FD}"/>
          </ac:picMkLst>
        </pc:picChg>
        <pc:picChg chg="add del">
          <ac:chgData name="Prieto Villar, José M." userId="79c44207-68a7-42d5-abf4-08866532a717" providerId="ADAL" clId="{4A80ABF3-24E6-414F-B985-DF7D324447BF}" dt="2021-03-23T09:14:15.445" v="373" actId="26606"/>
          <ac:picMkLst>
            <pc:docMk/>
            <pc:sldMk cId="1946079253" sldId="340"/>
            <ac:picMk id="34" creationId="{AE113210-7872-481A-ADE6-3A05CCAF5EB2}"/>
          </ac:picMkLst>
        </pc:picChg>
        <pc:picChg chg="add">
          <ac:chgData name="Prieto Villar, José M." userId="79c44207-68a7-42d5-abf4-08866532a717" providerId="ADAL" clId="{4A80ABF3-24E6-414F-B985-DF7D324447BF}" dt="2021-03-23T09:14:15.445" v="373" actId="26606"/>
          <ac:picMkLst>
            <pc:docMk/>
            <pc:sldMk cId="1946079253" sldId="340"/>
            <ac:picMk id="39" creationId="{07CF545F-9C2E-4446-97CD-AD92990C2B68}"/>
          </ac:picMkLst>
        </pc:picChg>
        <pc:picChg chg="add del">
          <ac:chgData name="Prieto Villar, José M." userId="79c44207-68a7-42d5-abf4-08866532a717" providerId="ADAL" clId="{4A80ABF3-24E6-414F-B985-DF7D324447BF}" dt="2021-03-23T09:14:02.678" v="370" actId="26606"/>
          <ac:picMkLst>
            <pc:docMk/>
            <pc:sldMk cId="1946079253" sldId="340"/>
            <ac:picMk id="43" creationId="{07CF545F-9C2E-4446-97CD-AD92990C2B68}"/>
          </ac:picMkLst>
        </pc:picChg>
      </pc:sldChg>
      <pc:sldChg chg="addSp delSp modSp mod">
        <pc:chgData name="Prieto Villar, José M." userId="79c44207-68a7-42d5-abf4-08866532a717" providerId="ADAL" clId="{4A80ABF3-24E6-414F-B985-DF7D324447BF}" dt="2021-03-23T12:28:14.639" v="1990" actId="20577"/>
        <pc:sldMkLst>
          <pc:docMk/>
          <pc:sldMk cId="3199144265" sldId="341"/>
        </pc:sldMkLst>
        <pc:spChg chg="del">
          <ac:chgData name="Prieto Villar, José M." userId="79c44207-68a7-42d5-abf4-08866532a717" providerId="ADAL" clId="{4A80ABF3-24E6-414F-B985-DF7D324447BF}" dt="2021-03-23T10:09:29.155" v="1191" actId="478"/>
          <ac:spMkLst>
            <pc:docMk/>
            <pc:sldMk cId="3199144265" sldId="341"/>
            <ac:spMk id="5" creationId="{F9ADB4D5-F1ED-4B48-A958-65C279B7B04A}"/>
          </ac:spMkLst>
        </pc:spChg>
        <pc:spChg chg="mod">
          <ac:chgData name="Prieto Villar, José M." userId="79c44207-68a7-42d5-abf4-08866532a717" providerId="ADAL" clId="{4A80ABF3-24E6-414F-B985-DF7D324447BF}" dt="2021-03-23T10:03:34.558" v="1186"/>
          <ac:spMkLst>
            <pc:docMk/>
            <pc:sldMk cId="3199144265" sldId="341"/>
            <ac:spMk id="6" creationId="{A62DADB5-1A7C-2840-8715-E242D56D7C3C}"/>
          </ac:spMkLst>
        </pc:spChg>
        <pc:spChg chg="mod">
          <ac:chgData name="Prieto Villar, José M." userId="79c44207-68a7-42d5-abf4-08866532a717" providerId="ADAL" clId="{4A80ABF3-24E6-414F-B985-DF7D324447BF}" dt="2021-03-23T12:28:14.639" v="1990" actId="20577"/>
          <ac:spMkLst>
            <pc:docMk/>
            <pc:sldMk cId="3199144265" sldId="341"/>
            <ac:spMk id="7" creationId="{C3EB768D-1B35-4536-8FDC-30E036DF0AD1}"/>
          </ac:spMkLst>
        </pc:spChg>
        <pc:spChg chg="del">
          <ac:chgData name="Prieto Villar, José M." userId="79c44207-68a7-42d5-abf4-08866532a717" providerId="ADAL" clId="{4A80ABF3-24E6-414F-B985-DF7D324447BF}" dt="2021-03-23T10:05:36.992" v="1187" actId="478"/>
          <ac:spMkLst>
            <pc:docMk/>
            <pc:sldMk cId="3199144265" sldId="341"/>
            <ac:spMk id="17" creationId="{FE6D93ED-011A-4C87-BBE3-E6373108F916}"/>
          </ac:spMkLst>
        </pc:spChg>
        <pc:spChg chg="del">
          <ac:chgData name="Prieto Villar, José M." userId="79c44207-68a7-42d5-abf4-08866532a717" providerId="ADAL" clId="{4A80ABF3-24E6-414F-B985-DF7D324447BF}" dt="2021-03-23T10:05:36.992" v="1187" actId="478"/>
          <ac:spMkLst>
            <pc:docMk/>
            <pc:sldMk cId="3199144265" sldId="341"/>
            <ac:spMk id="18" creationId="{D7DF19CD-077B-405B-AAF0-7AEE9BFC3143}"/>
          </ac:spMkLst>
        </pc:spChg>
        <pc:spChg chg="del">
          <ac:chgData name="Prieto Villar, José M." userId="79c44207-68a7-42d5-abf4-08866532a717" providerId="ADAL" clId="{4A80ABF3-24E6-414F-B985-DF7D324447BF}" dt="2021-03-23T10:05:36.992" v="1187" actId="478"/>
          <ac:spMkLst>
            <pc:docMk/>
            <pc:sldMk cId="3199144265" sldId="341"/>
            <ac:spMk id="19" creationId="{D48B3B94-F616-4BD0-B52D-AE3292BA9EE1}"/>
          </ac:spMkLst>
        </pc:spChg>
        <pc:spChg chg="del">
          <ac:chgData name="Prieto Villar, José M." userId="79c44207-68a7-42d5-abf4-08866532a717" providerId="ADAL" clId="{4A80ABF3-24E6-414F-B985-DF7D324447BF}" dt="2021-03-23T10:05:36.992" v="1187" actId="478"/>
          <ac:spMkLst>
            <pc:docMk/>
            <pc:sldMk cId="3199144265" sldId="341"/>
            <ac:spMk id="20" creationId="{F5B46351-A937-4965-B1A4-D2FE9EF098A7}"/>
          </ac:spMkLst>
        </pc:spChg>
        <pc:picChg chg="add mod">
          <ac:chgData name="Prieto Villar, José M." userId="79c44207-68a7-42d5-abf4-08866532a717" providerId="ADAL" clId="{4A80ABF3-24E6-414F-B985-DF7D324447BF}" dt="2021-03-23T12:24:28.129" v="1197" actId="1076"/>
          <ac:picMkLst>
            <pc:docMk/>
            <pc:sldMk cId="3199144265" sldId="341"/>
            <ac:picMk id="13" creationId="{CC01B27F-4280-42E1-9E2B-FC9B151DBCD0}"/>
          </ac:picMkLst>
        </pc:picChg>
        <pc:picChg chg="add del">
          <ac:chgData name="Prieto Villar, José M." userId="79c44207-68a7-42d5-abf4-08866532a717" providerId="ADAL" clId="{4A80ABF3-24E6-414F-B985-DF7D324447BF}" dt="2021-03-23T10:09:20.880" v="1189" actId="21"/>
          <ac:picMkLst>
            <pc:docMk/>
            <pc:sldMk cId="3199144265" sldId="341"/>
            <ac:picMk id="3074" creationId="{F26DBBE3-14B7-47AE-9D80-0FD22E886125}"/>
          </ac:picMkLst>
        </pc:picChg>
        <pc:cxnChg chg="del mod">
          <ac:chgData name="Prieto Villar, José M." userId="79c44207-68a7-42d5-abf4-08866532a717" providerId="ADAL" clId="{4A80ABF3-24E6-414F-B985-DF7D324447BF}" dt="2021-03-23T10:05:36.992" v="1187" actId="478"/>
          <ac:cxnSpMkLst>
            <pc:docMk/>
            <pc:sldMk cId="3199144265" sldId="341"/>
            <ac:cxnSpMk id="21" creationId="{5FE6E552-3F46-4EE4-82E3-F7ACC1A339DE}"/>
          </ac:cxnSpMkLst>
        </pc:cxnChg>
        <pc:cxnChg chg="del mod">
          <ac:chgData name="Prieto Villar, José M." userId="79c44207-68a7-42d5-abf4-08866532a717" providerId="ADAL" clId="{4A80ABF3-24E6-414F-B985-DF7D324447BF}" dt="2021-03-23T10:05:36.992" v="1187" actId="478"/>
          <ac:cxnSpMkLst>
            <pc:docMk/>
            <pc:sldMk cId="3199144265" sldId="341"/>
            <ac:cxnSpMk id="22" creationId="{FD996687-E35A-4DF8-A90A-E97A9C091278}"/>
          </ac:cxnSpMkLst>
        </pc:cxnChg>
        <pc:cxnChg chg="del mod">
          <ac:chgData name="Prieto Villar, José M." userId="79c44207-68a7-42d5-abf4-08866532a717" providerId="ADAL" clId="{4A80ABF3-24E6-414F-B985-DF7D324447BF}" dt="2021-03-23T10:05:36.992" v="1187" actId="478"/>
          <ac:cxnSpMkLst>
            <pc:docMk/>
            <pc:sldMk cId="3199144265" sldId="341"/>
            <ac:cxnSpMk id="23" creationId="{B825DEC7-2823-4332-818D-7EE983A59D80}"/>
          </ac:cxnSpMkLst>
        </pc:cxnChg>
      </pc:sldChg>
      <pc:sldChg chg="delSp modSp mod">
        <pc:chgData name="Prieto Villar, José M." userId="79c44207-68a7-42d5-abf4-08866532a717" providerId="ADAL" clId="{4A80ABF3-24E6-414F-B985-DF7D324447BF}" dt="2021-03-23T12:50:23.007" v="5099" actId="14100"/>
        <pc:sldMkLst>
          <pc:docMk/>
          <pc:sldMk cId="3651866667" sldId="342"/>
        </pc:sldMkLst>
        <pc:spChg chg="mod">
          <ac:chgData name="Prieto Villar, José M." userId="79c44207-68a7-42d5-abf4-08866532a717" providerId="ADAL" clId="{4A80ABF3-24E6-414F-B985-DF7D324447BF}" dt="2021-03-23T12:28:44.840" v="1991"/>
          <ac:spMkLst>
            <pc:docMk/>
            <pc:sldMk cId="3651866667" sldId="342"/>
            <ac:spMk id="6" creationId="{A62DADB5-1A7C-2840-8715-E242D56D7C3C}"/>
          </ac:spMkLst>
        </pc:spChg>
        <pc:spChg chg="mod">
          <ac:chgData name="Prieto Villar, José M." userId="79c44207-68a7-42d5-abf4-08866532a717" providerId="ADAL" clId="{4A80ABF3-24E6-414F-B985-DF7D324447BF}" dt="2021-03-23T12:50:23.007" v="5099" actId="14100"/>
          <ac:spMkLst>
            <pc:docMk/>
            <pc:sldMk cId="3651866667" sldId="342"/>
            <ac:spMk id="12" creationId="{0BA62920-A62F-45E5-9765-88D5E04D864E}"/>
          </ac:spMkLst>
        </pc:spChg>
        <pc:spChg chg="del">
          <ac:chgData name="Prieto Villar, José M." userId="79c44207-68a7-42d5-abf4-08866532a717" providerId="ADAL" clId="{4A80ABF3-24E6-414F-B985-DF7D324447BF}" dt="2021-03-23T12:29:02.637" v="2028" actId="478"/>
          <ac:spMkLst>
            <pc:docMk/>
            <pc:sldMk cId="3651866667" sldId="342"/>
            <ac:spMk id="13" creationId="{C279A2C3-6E5E-47A6-90A6-B19272EBA4A3}"/>
          </ac:spMkLst>
        </pc:spChg>
        <pc:spChg chg="del">
          <ac:chgData name="Prieto Villar, José M." userId="79c44207-68a7-42d5-abf4-08866532a717" providerId="ADAL" clId="{4A80ABF3-24E6-414F-B985-DF7D324447BF}" dt="2021-03-23T12:29:13.382" v="2032" actId="478"/>
          <ac:spMkLst>
            <pc:docMk/>
            <pc:sldMk cId="3651866667" sldId="342"/>
            <ac:spMk id="14" creationId="{7C3D46A6-A287-41CA-900F-CD04943F473E}"/>
          </ac:spMkLst>
        </pc:spChg>
        <pc:spChg chg="del">
          <ac:chgData name="Prieto Villar, José M." userId="79c44207-68a7-42d5-abf4-08866532a717" providerId="ADAL" clId="{4A80ABF3-24E6-414F-B985-DF7D324447BF}" dt="2021-03-23T12:29:13.382" v="2032" actId="478"/>
          <ac:spMkLst>
            <pc:docMk/>
            <pc:sldMk cId="3651866667" sldId="342"/>
            <ac:spMk id="15" creationId="{F96B0806-E382-404C-92DA-431A1D67B792}"/>
          </ac:spMkLst>
        </pc:spChg>
        <pc:spChg chg="del">
          <ac:chgData name="Prieto Villar, José M." userId="79c44207-68a7-42d5-abf4-08866532a717" providerId="ADAL" clId="{4A80ABF3-24E6-414F-B985-DF7D324447BF}" dt="2021-03-23T12:29:13.382" v="2032" actId="478"/>
          <ac:spMkLst>
            <pc:docMk/>
            <pc:sldMk cId="3651866667" sldId="342"/>
            <ac:spMk id="16" creationId="{E427876E-8FD3-470D-9448-67FF2F5F1064}"/>
          </ac:spMkLst>
        </pc:spChg>
        <pc:spChg chg="del">
          <ac:chgData name="Prieto Villar, José M." userId="79c44207-68a7-42d5-abf4-08866532a717" providerId="ADAL" clId="{4A80ABF3-24E6-414F-B985-DF7D324447BF}" dt="2021-03-23T12:29:13.382" v="2032" actId="478"/>
          <ac:spMkLst>
            <pc:docMk/>
            <pc:sldMk cId="3651866667" sldId="342"/>
            <ac:spMk id="24" creationId="{883418B9-29FE-426D-BCDC-CDC808D75B61}"/>
          </ac:spMkLst>
        </pc:spChg>
        <pc:spChg chg="del">
          <ac:chgData name="Prieto Villar, José M." userId="79c44207-68a7-42d5-abf4-08866532a717" providerId="ADAL" clId="{4A80ABF3-24E6-414F-B985-DF7D324447BF}" dt="2021-03-23T12:29:07.359" v="2031" actId="478"/>
          <ac:spMkLst>
            <pc:docMk/>
            <pc:sldMk cId="3651866667" sldId="342"/>
            <ac:spMk id="25" creationId="{CADA91DB-DFD6-44D7-BC2F-0ED8B3822627}"/>
          </ac:spMkLst>
        </pc:spChg>
        <pc:spChg chg="del">
          <ac:chgData name="Prieto Villar, José M." userId="79c44207-68a7-42d5-abf4-08866532a717" providerId="ADAL" clId="{4A80ABF3-24E6-414F-B985-DF7D324447BF}" dt="2021-03-23T12:29:07.359" v="2031" actId="478"/>
          <ac:spMkLst>
            <pc:docMk/>
            <pc:sldMk cId="3651866667" sldId="342"/>
            <ac:spMk id="26" creationId="{652A533D-38AB-4EDF-9E6F-4F56C59D8DA9}"/>
          </ac:spMkLst>
        </pc:spChg>
        <pc:spChg chg="del">
          <ac:chgData name="Prieto Villar, José M." userId="79c44207-68a7-42d5-abf4-08866532a717" providerId="ADAL" clId="{4A80ABF3-24E6-414F-B985-DF7D324447BF}" dt="2021-03-23T12:29:07.359" v="2031" actId="478"/>
          <ac:spMkLst>
            <pc:docMk/>
            <pc:sldMk cId="3651866667" sldId="342"/>
            <ac:spMk id="27" creationId="{5D428852-A7EF-4D62-94AE-759C2FDF720D}"/>
          </ac:spMkLst>
        </pc:spChg>
        <pc:spChg chg="del">
          <ac:chgData name="Prieto Villar, José M." userId="79c44207-68a7-42d5-abf4-08866532a717" providerId="ADAL" clId="{4A80ABF3-24E6-414F-B985-DF7D324447BF}" dt="2021-03-23T12:29:07.359" v="2031" actId="478"/>
          <ac:spMkLst>
            <pc:docMk/>
            <pc:sldMk cId="3651866667" sldId="342"/>
            <ac:spMk id="28" creationId="{5F548347-D58B-4B35-B97E-B9A31684D1F1}"/>
          </ac:spMkLst>
        </pc:spChg>
      </pc:sldChg>
      <pc:sldChg chg="addSp delSp modSp mod setBg">
        <pc:chgData name="Prieto Villar, José M." userId="79c44207-68a7-42d5-abf4-08866532a717" providerId="ADAL" clId="{4A80ABF3-24E6-414F-B985-DF7D324447BF}" dt="2021-03-23T14:31:22.424" v="5306" actId="20577"/>
        <pc:sldMkLst>
          <pc:docMk/>
          <pc:sldMk cId="4060583968" sldId="343"/>
        </pc:sldMkLst>
        <pc:spChg chg="add mod">
          <ac:chgData name="Prieto Villar, José M." userId="79c44207-68a7-42d5-abf4-08866532a717" providerId="ADAL" clId="{4A80ABF3-24E6-414F-B985-DF7D324447BF}" dt="2021-03-23T14:31:22.424" v="5306" actId="20577"/>
          <ac:spMkLst>
            <pc:docMk/>
            <pc:sldMk cId="4060583968" sldId="343"/>
            <ac:spMk id="2" creationId="{32DC784E-7359-4F99-9C2C-5B2988534CD7}"/>
          </ac:spMkLst>
        </pc:spChg>
        <pc:spChg chg="mod">
          <ac:chgData name="Prieto Villar, José M." userId="79c44207-68a7-42d5-abf4-08866532a717" providerId="ADAL" clId="{4A80ABF3-24E6-414F-B985-DF7D324447BF}" dt="2021-03-23T14:15:10.626" v="5232" actId="1076"/>
          <ac:spMkLst>
            <pc:docMk/>
            <pc:sldMk cId="4060583968" sldId="343"/>
            <ac:spMk id="6" creationId="{A62DADB5-1A7C-2840-8715-E242D56D7C3C}"/>
          </ac:spMkLst>
        </pc:spChg>
        <pc:spChg chg="add mod">
          <ac:chgData name="Prieto Villar, José M." userId="79c44207-68a7-42d5-abf4-08866532a717" providerId="ADAL" clId="{4A80ABF3-24E6-414F-B985-DF7D324447BF}" dt="2021-03-23T14:16:43.879" v="5284" actId="6549"/>
          <ac:spMkLst>
            <pc:docMk/>
            <pc:sldMk cId="4060583968" sldId="343"/>
            <ac:spMk id="14" creationId="{2B8B3893-81DB-4AF1-89DA-52C643F2DBFA}"/>
          </ac:spMkLst>
        </pc:spChg>
        <pc:spChg chg="del">
          <ac:chgData name="Prieto Villar, José M." userId="79c44207-68a7-42d5-abf4-08866532a717" providerId="ADAL" clId="{4A80ABF3-24E6-414F-B985-DF7D324447BF}" dt="2021-03-23T12:52:14.103" v="5106" actId="478"/>
          <ac:spMkLst>
            <pc:docMk/>
            <pc:sldMk cId="4060583968" sldId="343"/>
            <ac:spMk id="22" creationId="{89E6C39E-6F3D-4DAA-9531-62EB0FBCADB8}"/>
          </ac:spMkLst>
        </pc:spChg>
        <pc:spChg chg="del">
          <ac:chgData name="Prieto Villar, José M." userId="79c44207-68a7-42d5-abf4-08866532a717" providerId="ADAL" clId="{4A80ABF3-24E6-414F-B985-DF7D324447BF}" dt="2021-03-23T12:52:14.103" v="5106" actId="478"/>
          <ac:spMkLst>
            <pc:docMk/>
            <pc:sldMk cId="4060583968" sldId="343"/>
            <ac:spMk id="23" creationId="{E3E83A1B-1B74-4FF8-BE4C-EF563C2234B2}"/>
          </ac:spMkLst>
        </pc:spChg>
        <pc:spChg chg="del">
          <ac:chgData name="Prieto Villar, José M." userId="79c44207-68a7-42d5-abf4-08866532a717" providerId="ADAL" clId="{4A80ABF3-24E6-414F-B985-DF7D324447BF}" dt="2021-03-23T12:52:14.103" v="5106" actId="478"/>
          <ac:spMkLst>
            <pc:docMk/>
            <pc:sldMk cId="4060583968" sldId="343"/>
            <ac:spMk id="29" creationId="{835863D7-7B7A-424D-A992-912FA0E4BCAE}"/>
          </ac:spMkLst>
        </pc:spChg>
        <pc:spChg chg="del">
          <ac:chgData name="Prieto Villar, José M." userId="79c44207-68a7-42d5-abf4-08866532a717" providerId="ADAL" clId="{4A80ABF3-24E6-414F-B985-DF7D324447BF}" dt="2021-03-23T12:52:14.103" v="5106" actId="478"/>
          <ac:spMkLst>
            <pc:docMk/>
            <pc:sldMk cId="4060583968" sldId="343"/>
            <ac:spMk id="30" creationId="{B531325B-6E23-4C0D-8EE2-73F0490464CB}"/>
          </ac:spMkLst>
        </pc:spChg>
        <pc:spChg chg="del">
          <ac:chgData name="Prieto Villar, José M." userId="79c44207-68a7-42d5-abf4-08866532a717" providerId="ADAL" clId="{4A80ABF3-24E6-414F-B985-DF7D324447BF}" dt="2021-03-23T12:52:14.103" v="5106" actId="478"/>
          <ac:spMkLst>
            <pc:docMk/>
            <pc:sldMk cId="4060583968" sldId="343"/>
            <ac:spMk id="31" creationId="{80DABF12-6861-4C40-83D3-1D6F16A5ED2B}"/>
          </ac:spMkLst>
        </pc:spChg>
        <pc:spChg chg="add">
          <ac:chgData name="Prieto Villar, José M." userId="79c44207-68a7-42d5-abf4-08866532a717" providerId="ADAL" clId="{4A80ABF3-24E6-414F-B985-DF7D324447BF}" dt="2021-03-23T12:52:24.450" v="5109" actId="26606"/>
          <ac:spMkLst>
            <pc:docMk/>
            <pc:sldMk cId="4060583968" sldId="343"/>
            <ac:spMk id="71" creationId="{A8384FB5-9ADC-4DDC-881B-597D56F5B15D}"/>
          </ac:spMkLst>
        </pc:spChg>
        <pc:spChg chg="add">
          <ac:chgData name="Prieto Villar, José M." userId="79c44207-68a7-42d5-abf4-08866532a717" providerId="ADAL" clId="{4A80ABF3-24E6-414F-B985-DF7D324447BF}" dt="2021-03-23T12:52:24.450" v="5109" actId="26606"/>
          <ac:spMkLst>
            <pc:docMk/>
            <pc:sldMk cId="4060583968" sldId="343"/>
            <ac:spMk id="73" creationId="{91E5A9A7-95C6-4F4F-B00E-C82E07FE62EF}"/>
          </ac:spMkLst>
        </pc:spChg>
        <pc:spChg chg="add">
          <ac:chgData name="Prieto Villar, José M." userId="79c44207-68a7-42d5-abf4-08866532a717" providerId="ADAL" clId="{4A80ABF3-24E6-414F-B985-DF7D324447BF}" dt="2021-03-23T12:52:24.450" v="5109" actId="26606"/>
          <ac:spMkLst>
            <pc:docMk/>
            <pc:sldMk cId="4060583968" sldId="343"/>
            <ac:spMk id="75" creationId="{D07DD2DE-F619-49DD-B5E7-03A290FF4ED1}"/>
          </ac:spMkLst>
        </pc:spChg>
        <pc:spChg chg="add">
          <ac:chgData name="Prieto Villar, José M." userId="79c44207-68a7-42d5-abf4-08866532a717" providerId="ADAL" clId="{4A80ABF3-24E6-414F-B985-DF7D324447BF}" dt="2021-03-23T12:52:24.450" v="5109" actId="26606"/>
          <ac:spMkLst>
            <pc:docMk/>
            <pc:sldMk cId="4060583968" sldId="343"/>
            <ac:spMk id="77" creationId="{85149191-5F60-4A28-AAFF-039F96B0F3EC}"/>
          </ac:spMkLst>
        </pc:spChg>
        <pc:spChg chg="add">
          <ac:chgData name="Prieto Villar, José M." userId="79c44207-68a7-42d5-abf4-08866532a717" providerId="ADAL" clId="{4A80ABF3-24E6-414F-B985-DF7D324447BF}" dt="2021-03-23T12:52:24.450" v="5109" actId="26606"/>
          <ac:spMkLst>
            <pc:docMk/>
            <pc:sldMk cId="4060583968" sldId="343"/>
            <ac:spMk id="79" creationId="{F8260ED5-17F7-4158-B241-D51DD4CF1B7E}"/>
          </ac:spMkLst>
        </pc:spChg>
        <pc:picChg chg="add mod">
          <ac:chgData name="Prieto Villar, José M." userId="79c44207-68a7-42d5-abf4-08866532a717" providerId="ADAL" clId="{4A80ABF3-24E6-414F-B985-DF7D324447BF}" dt="2021-03-23T12:52:24.450" v="5109" actId="26606"/>
          <ac:picMkLst>
            <pc:docMk/>
            <pc:sldMk cId="4060583968" sldId="343"/>
            <ac:picMk id="1026" creationId="{B74AA1EB-A830-4CFC-9511-A76072F3C68A}"/>
          </ac:picMkLst>
        </pc:picChg>
      </pc:sldChg>
      <pc:sldChg chg="addSp delSp modSp mod setBg setClrOvrMap">
        <pc:chgData name="Prieto Villar, José M." userId="79c44207-68a7-42d5-abf4-08866532a717" providerId="ADAL" clId="{4A80ABF3-24E6-414F-B985-DF7D324447BF}" dt="2021-03-25T14:59:36.518" v="5446" actId="20577"/>
        <pc:sldMkLst>
          <pc:docMk/>
          <pc:sldMk cId="100788747" sldId="344"/>
        </pc:sldMkLst>
        <pc:spChg chg="mod ord">
          <ac:chgData name="Prieto Villar, José M." userId="79c44207-68a7-42d5-abf4-08866532a717" providerId="ADAL" clId="{4A80ABF3-24E6-414F-B985-DF7D324447BF}" dt="2021-03-23T14:33:57.897" v="5322" actId="26606"/>
          <ac:spMkLst>
            <pc:docMk/>
            <pc:sldMk cId="100788747" sldId="344"/>
            <ac:spMk id="6" creationId="{A62DADB5-1A7C-2840-8715-E242D56D7C3C}"/>
          </ac:spMkLst>
        </pc:spChg>
        <pc:spChg chg="del">
          <ac:chgData name="Prieto Villar, José M." userId="79c44207-68a7-42d5-abf4-08866532a717" providerId="ADAL" clId="{4A80ABF3-24E6-414F-B985-DF7D324447BF}" dt="2021-03-23T14:04:13.071" v="5128" actId="478"/>
          <ac:spMkLst>
            <pc:docMk/>
            <pc:sldMk cId="100788747" sldId="344"/>
            <ac:spMk id="8" creationId="{2DB5173F-0BFE-42AF-8514-5CAF734CBFD1}"/>
          </ac:spMkLst>
        </pc:spChg>
        <pc:spChg chg="del mod">
          <ac:chgData name="Prieto Villar, José M." userId="79c44207-68a7-42d5-abf4-08866532a717" providerId="ADAL" clId="{4A80ABF3-24E6-414F-B985-DF7D324447BF}" dt="2021-03-23T14:05:29.394" v="5131" actId="478"/>
          <ac:spMkLst>
            <pc:docMk/>
            <pc:sldMk cId="100788747" sldId="344"/>
            <ac:spMk id="9" creationId="{21726119-438A-40EE-80E8-ABCA8861FABE}"/>
          </ac:spMkLst>
        </pc:spChg>
        <pc:spChg chg="add mod">
          <ac:chgData name="Prieto Villar, José M." userId="79c44207-68a7-42d5-abf4-08866532a717" providerId="ADAL" clId="{4A80ABF3-24E6-414F-B985-DF7D324447BF}" dt="2021-03-25T14:59:14.641" v="5431" actId="20577"/>
          <ac:spMkLst>
            <pc:docMk/>
            <pc:sldMk cId="100788747" sldId="344"/>
            <ac:spMk id="9" creationId="{2BFD9622-01A3-4DB8-AA67-9798FBC40FD8}"/>
          </ac:spMkLst>
        </pc:spChg>
        <pc:spChg chg="add mod">
          <ac:chgData name="Prieto Villar, José M." userId="79c44207-68a7-42d5-abf4-08866532a717" providerId="ADAL" clId="{4A80ABF3-24E6-414F-B985-DF7D324447BF}" dt="2021-03-25T14:59:26.953" v="5437" actId="20577"/>
          <ac:spMkLst>
            <pc:docMk/>
            <pc:sldMk cId="100788747" sldId="344"/>
            <ac:spMk id="10" creationId="{45B26479-2F95-4D86-9B10-66AA7DA7F846}"/>
          </ac:spMkLst>
        </pc:spChg>
        <pc:spChg chg="add mod">
          <ac:chgData name="Prieto Villar, José M." userId="79c44207-68a7-42d5-abf4-08866532a717" providerId="ADAL" clId="{4A80ABF3-24E6-414F-B985-DF7D324447BF}" dt="2021-03-25T14:59:36.518" v="5446" actId="20577"/>
          <ac:spMkLst>
            <pc:docMk/>
            <pc:sldMk cId="100788747" sldId="344"/>
            <ac:spMk id="11" creationId="{3B300EE9-321F-481B-9F18-FAD23CC52500}"/>
          </ac:spMkLst>
        </pc:spChg>
        <pc:spChg chg="add del">
          <ac:chgData name="Prieto Villar, José M." userId="79c44207-68a7-42d5-abf4-08866532a717" providerId="ADAL" clId="{4A80ABF3-24E6-414F-B985-DF7D324447BF}" dt="2021-03-23T14:05:50.602" v="5135" actId="26606"/>
          <ac:spMkLst>
            <pc:docMk/>
            <pc:sldMk cId="100788747" sldId="344"/>
            <ac:spMk id="71" creationId="{E91DC736-0EF8-4F87-9146-EBF1D2EE4D3D}"/>
          </ac:spMkLst>
        </pc:spChg>
        <pc:spChg chg="add del">
          <ac:chgData name="Prieto Villar, José M." userId="79c44207-68a7-42d5-abf4-08866532a717" providerId="ADAL" clId="{4A80ABF3-24E6-414F-B985-DF7D324447BF}" dt="2021-03-23T14:05:50.602" v="5135" actId="26606"/>
          <ac:spMkLst>
            <pc:docMk/>
            <pc:sldMk cId="100788747" sldId="344"/>
            <ac:spMk id="73" creationId="{097CD68E-23E3-4007-8847-CD0944C4F7BE}"/>
          </ac:spMkLst>
        </pc:spChg>
        <pc:spChg chg="add del">
          <ac:chgData name="Prieto Villar, José M." userId="79c44207-68a7-42d5-abf4-08866532a717" providerId="ADAL" clId="{4A80ABF3-24E6-414F-B985-DF7D324447BF}" dt="2021-03-23T14:05:50.602" v="5135" actId="26606"/>
          <ac:spMkLst>
            <pc:docMk/>
            <pc:sldMk cId="100788747" sldId="344"/>
            <ac:spMk id="75" creationId="{AF2F604E-43BE-4DC3-B983-E071523364F8}"/>
          </ac:spMkLst>
        </pc:spChg>
        <pc:spChg chg="add del">
          <ac:chgData name="Prieto Villar, José M." userId="79c44207-68a7-42d5-abf4-08866532a717" providerId="ADAL" clId="{4A80ABF3-24E6-414F-B985-DF7D324447BF}" dt="2021-03-23T14:05:50.602" v="5135" actId="26606"/>
          <ac:spMkLst>
            <pc:docMk/>
            <pc:sldMk cId="100788747" sldId="344"/>
            <ac:spMk id="77" creationId="{08C9B587-E65E-4B52-B37C-ABEBB6E87928}"/>
          </ac:spMkLst>
        </pc:spChg>
        <pc:spChg chg="add del">
          <ac:chgData name="Prieto Villar, José M." userId="79c44207-68a7-42d5-abf4-08866532a717" providerId="ADAL" clId="{4A80ABF3-24E6-414F-B985-DF7D324447BF}" dt="2021-03-23T14:33:23.618" v="5320" actId="26606"/>
          <ac:spMkLst>
            <pc:docMk/>
            <pc:sldMk cId="100788747" sldId="344"/>
            <ac:spMk id="79" creationId="{7821A508-2985-4905-874A-527429BAABFA}"/>
          </ac:spMkLst>
        </pc:spChg>
        <pc:spChg chg="add del">
          <ac:chgData name="Prieto Villar, José M." userId="79c44207-68a7-42d5-abf4-08866532a717" providerId="ADAL" clId="{4A80ABF3-24E6-414F-B985-DF7D324447BF}" dt="2021-03-23T14:33:23.618" v="5320" actId="26606"/>
          <ac:spMkLst>
            <pc:docMk/>
            <pc:sldMk cId="100788747" sldId="344"/>
            <ac:spMk id="81" creationId="{D2929CB1-0E3C-4B2D-ADC5-0154FB33BA44}"/>
          </ac:spMkLst>
        </pc:spChg>
        <pc:spChg chg="add del">
          <ac:chgData name="Prieto Villar, José M." userId="79c44207-68a7-42d5-abf4-08866532a717" providerId="ADAL" clId="{4A80ABF3-24E6-414F-B985-DF7D324447BF}" dt="2021-03-23T14:33:23.618" v="5320" actId="26606"/>
          <ac:spMkLst>
            <pc:docMk/>
            <pc:sldMk cId="100788747" sldId="344"/>
            <ac:spMk id="83" creationId="{5F2F0C84-BE8C-4DC2-A6D3-30349A801D5C}"/>
          </ac:spMkLst>
        </pc:spChg>
        <pc:spChg chg="add del">
          <ac:chgData name="Prieto Villar, José M." userId="79c44207-68a7-42d5-abf4-08866532a717" providerId="ADAL" clId="{4A80ABF3-24E6-414F-B985-DF7D324447BF}" dt="2021-03-23T14:33:57.897" v="5322" actId="26606"/>
          <ac:spMkLst>
            <pc:docMk/>
            <pc:sldMk cId="100788747" sldId="344"/>
            <ac:spMk id="142" creationId="{9B789048-32EE-491B-8CBF-558344FDB2E8}"/>
          </ac:spMkLst>
        </pc:spChg>
        <pc:spChg chg="add del">
          <ac:chgData name="Prieto Villar, José M." userId="79c44207-68a7-42d5-abf4-08866532a717" providerId="ADAL" clId="{4A80ABF3-24E6-414F-B985-DF7D324447BF}" dt="2021-03-23T14:33:57.897" v="5322" actId="26606"/>
          <ac:spMkLst>
            <pc:docMk/>
            <pc:sldMk cId="100788747" sldId="344"/>
            <ac:spMk id="146" creationId="{07500BEA-8A07-45E9-9219-40FBEECD558C}"/>
          </ac:spMkLst>
        </pc:spChg>
        <pc:spChg chg="add del">
          <ac:chgData name="Prieto Villar, José M." userId="79c44207-68a7-42d5-abf4-08866532a717" providerId="ADAL" clId="{4A80ABF3-24E6-414F-B985-DF7D324447BF}" dt="2021-03-23T14:33:57.897" v="5322" actId="26606"/>
          <ac:spMkLst>
            <pc:docMk/>
            <pc:sldMk cId="100788747" sldId="344"/>
            <ac:spMk id="148" creationId="{F006ACBB-A8A7-4C1B-9832-A4BFEDD2E9EF}"/>
          </ac:spMkLst>
        </pc:spChg>
        <pc:spChg chg="add del">
          <ac:chgData name="Prieto Villar, José M." userId="79c44207-68a7-42d5-abf4-08866532a717" providerId="ADAL" clId="{4A80ABF3-24E6-414F-B985-DF7D324447BF}" dt="2021-03-23T14:33:57.897" v="5322" actId="26606"/>
          <ac:spMkLst>
            <pc:docMk/>
            <pc:sldMk cId="100788747" sldId="344"/>
            <ac:spMk id="150" creationId="{46664683-CA82-4BDA-BCF2-581458074112}"/>
          </ac:spMkLst>
        </pc:spChg>
        <pc:spChg chg="add">
          <ac:chgData name="Prieto Villar, José M." userId="79c44207-68a7-42d5-abf4-08866532a717" providerId="ADAL" clId="{4A80ABF3-24E6-414F-B985-DF7D324447BF}" dt="2021-03-23T14:33:57.897" v="5322" actId="26606"/>
          <ac:spMkLst>
            <pc:docMk/>
            <pc:sldMk cId="100788747" sldId="344"/>
            <ac:spMk id="192" creationId="{0C45045A-6083-4B3E-956A-67582337527D}"/>
          </ac:spMkLst>
        </pc:spChg>
        <pc:spChg chg="add">
          <ac:chgData name="Prieto Villar, José M." userId="79c44207-68a7-42d5-abf4-08866532a717" providerId="ADAL" clId="{4A80ABF3-24E6-414F-B985-DF7D324447BF}" dt="2021-03-23T14:33:57.897" v="5322" actId="26606"/>
          <ac:spMkLst>
            <pc:docMk/>
            <pc:sldMk cId="100788747" sldId="344"/>
            <ac:spMk id="193" creationId="{42875DDC-0225-45F8-B745-78688F2D1ADC}"/>
          </ac:spMkLst>
        </pc:spChg>
        <pc:spChg chg="add">
          <ac:chgData name="Prieto Villar, José M." userId="79c44207-68a7-42d5-abf4-08866532a717" providerId="ADAL" clId="{4A80ABF3-24E6-414F-B985-DF7D324447BF}" dt="2021-03-23T14:33:57.897" v="5322" actId="26606"/>
          <ac:spMkLst>
            <pc:docMk/>
            <pc:sldMk cId="100788747" sldId="344"/>
            <ac:spMk id="194" creationId="{12617755-D451-4BAF-9B55-518297BFF42D}"/>
          </ac:spMkLst>
        </pc:spChg>
        <pc:spChg chg="add del">
          <ac:chgData name="Prieto Villar, José M." userId="79c44207-68a7-42d5-abf4-08866532a717" providerId="ADAL" clId="{4A80ABF3-24E6-414F-B985-DF7D324447BF}" dt="2021-03-23T14:05:58.723" v="5137" actId="26606"/>
          <ac:spMkLst>
            <pc:docMk/>
            <pc:sldMk cId="100788747" sldId="344"/>
            <ac:spMk id="2052" creationId="{D4771268-CB57-404A-9271-370EB28F6090}"/>
          </ac:spMkLst>
        </pc:spChg>
        <pc:spChg chg="add del">
          <ac:chgData name="Prieto Villar, José M." userId="79c44207-68a7-42d5-abf4-08866532a717" providerId="ADAL" clId="{4A80ABF3-24E6-414F-B985-DF7D324447BF}" dt="2021-03-23T14:33:23.618" v="5320" actId="26606"/>
          <ac:spMkLst>
            <pc:docMk/>
            <pc:sldMk cId="100788747" sldId="344"/>
            <ac:spMk id="2054" creationId="{362D44EE-C852-4460-B8B5-C4F2BC20510C}"/>
          </ac:spMkLst>
        </pc:spChg>
        <pc:spChg chg="add del">
          <ac:chgData name="Prieto Villar, José M." userId="79c44207-68a7-42d5-abf4-08866532a717" providerId="ADAL" clId="{4A80ABF3-24E6-414F-B985-DF7D324447BF}" dt="2021-03-23T14:33:23.618" v="5320" actId="26606"/>
          <ac:spMkLst>
            <pc:docMk/>
            <pc:sldMk cId="100788747" sldId="344"/>
            <ac:spMk id="2055" creationId="{658970D8-8D1D-4B5C-894B-E871CC86543D}"/>
          </ac:spMkLst>
        </pc:spChg>
        <pc:spChg chg="add del">
          <ac:chgData name="Prieto Villar, José M." userId="79c44207-68a7-42d5-abf4-08866532a717" providerId="ADAL" clId="{4A80ABF3-24E6-414F-B985-DF7D324447BF}" dt="2021-03-23T14:33:23.618" v="5320" actId="26606"/>
          <ac:spMkLst>
            <pc:docMk/>
            <pc:sldMk cId="100788747" sldId="344"/>
            <ac:spMk id="2056" creationId="{F227E5B6-9132-43CA-B503-37A18562ADF2}"/>
          </ac:spMkLst>
        </pc:spChg>
        <pc:spChg chg="add del">
          <ac:chgData name="Prieto Villar, José M." userId="79c44207-68a7-42d5-abf4-08866532a717" providerId="ADAL" clId="{4A80ABF3-24E6-414F-B985-DF7D324447BF}" dt="2021-03-23T14:33:23.618" v="5320" actId="26606"/>
          <ac:spMkLst>
            <pc:docMk/>
            <pc:sldMk cId="100788747" sldId="344"/>
            <ac:spMk id="2057" creationId="{03C2051E-A88D-48E5-BACF-AAED17892722}"/>
          </ac:spMkLst>
        </pc:spChg>
        <pc:picChg chg="add mod">
          <ac:chgData name="Prieto Villar, José M." userId="79c44207-68a7-42d5-abf4-08866532a717" providerId="ADAL" clId="{4A80ABF3-24E6-414F-B985-DF7D324447BF}" dt="2021-03-23T14:33:57.897" v="5322" actId="26606"/>
          <ac:picMkLst>
            <pc:docMk/>
            <pc:sldMk cId="100788747" sldId="344"/>
            <ac:picMk id="2" creationId="{84D6EA32-01C4-453D-9E4F-39C48065D975}"/>
          </ac:picMkLst>
        </pc:picChg>
        <pc:picChg chg="del">
          <ac:chgData name="Prieto Villar, José M." userId="79c44207-68a7-42d5-abf4-08866532a717" providerId="ADAL" clId="{4A80ABF3-24E6-414F-B985-DF7D324447BF}" dt="2021-03-23T14:05:27.985" v="5130" actId="478"/>
          <ac:picMkLst>
            <pc:docMk/>
            <pc:sldMk cId="100788747" sldId="344"/>
            <ac:picMk id="10" creationId="{0264EF16-5F58-4A6D-B92E-E4100E98E776}"/>
          </ac:picMkLst>
        </pc:picChg>
        <pc:picChg chg="add mod ord">
          <ac:chgData name="Prieto Villar, José M." userId="79c44207-68a7-42d5-abf4-08866532a717" providerId="ADAL" clId="{4A80ABF3-24E6-414F-B985-DF7D324447BF}" dt="2021-03-23T14:34:04.795" v="5323" actId="1076"/>
          <ac:picMkLst>
            <pc:docMk/>
            <pc:sldMk cId="100788747" sldId="344"/>
            <ac:picMk id="19" creationId="{AA6E97CF-E884-4291-B36C-A7FB9B33E1E4}"/>
          </ac:picMkLst>
        </pc:picChg>
        <pc:picChg chg="add del">
          <ac:chgData name="Prieto Villar, José M." userId="79c44207-68a7-42d5-abf4-08866532a717" providerId="ADAL" clId="{4A80ABF3-24E6-414F-B985-DF7D324447BF}" dt="2021-03-23T14:33:57.897" v="5322" actId="26606"/>
          <ac:picMkLst>
            <pc:docMk/>
            <pc:sldMk cId="100788747" sldId="344"/>
            <ac:picMk id="144" creationId="{EDD2F41E-8948-4BFB-A2A3-CA8BA8ED97B8}"/>
          </ac:picMkLst>
        </pc:picChg>
        <pc:picChg chg="add mod ord">
          <ac:chgData name="Prieto Villar, José M." userId="79c44207-68a7-42d5-abf4-08866532a717" providerId="ADAL" clId="{4A80ABF3-24E6-414F-B985-DF7D324447BF}" dt="2021-03-23T14:33:57.897" v="5322" actId="26606"/>
          <ac:picMkLst>
            <pc:docMk/>
            <pc:sldMk cId="100788747" sldId="344"/>
            <ac:picMk id="2050" creationId="{73CB6FF1-BB14-4E3D-87DF-5C6BE23312A3}"/>
          </ac:picMkLst>
        </pc:picChg>
      </pc:sldChg>
      <pc:sldChg chg="del">
        <pc:chgData name="Prieto Villar, José M." userId="79c44207-68a7-42d5-abf4-08866532a717" providerId="ADAL" clId="{4A80ABF3-24E6-414F-B985-DF7D324447BF}" dt="2021-03-23T14:08:58.017" v="5139" actId="47"/>
        <pc:sldMkLst>
          <pc:docMk/>
          <pc:sldMk cId="454647820" sldId="345"/>
        </pc:sldMkLst>
      </pc:sldChg>
      <pc:sldChg chg="del">
        <pc:chgData name="Prieto Villar, José M." userId="79c44207-68a7-42d5-abf4-08866532a717" providerId="ADAL" clId="{4A80ABF3-24E6-414F-B985-DF7D324447BF}" dt="2021-03-23T14:08:58.017" v="5139" actId="47"/>
        <pc:sldMkLst>
          <pc:docMk/>
          <pc:sldMk cId="1519354059" sldId="346"/>
        </pc:sldMkLst>
      </pc:sldChg>
      <pc:sldChg chg="del">
        <pc:chgData name="Prieto Villar, José M." userId="79c44207-68a7-42d5-abf4-08866532a717" providerId="ADAL" clId="{4A80ABF3-24E6-414F-B985-DF7D324447BF}" dt="2021-03-23T14:08:58.017" v="5139" actId="47"/>
        <pc:sldMkLst>
          <pc:docMk/>
          <pc:sldMk cId="449212414" sldId="347"/>
        </pc:sldMkLst>
      </pc:sldChg>
      <pc:sldChg chg="addSp delSp modSp mod">
        <pc:chgData name="Prieto Villar, José M." userId="79c44207-68a7-42d5-abf4-08866532a717" providerId="ADAL" clId="{4A80ABF3-24E6-414F-B985-DF7D324447BF}" dt="2021-03-23T14:10:51.789" v="5143" actId="26606"/>
        <pc:sldMkLst>
          <pc:docMk/>
          <pc:sldMk cId="238732877" sldId="348"/>
        </pc:sldMkLst>
        <pc:spChg chg="mod ord">
          <ac:chgData name="Prieto Villar, José M." userId="79c44207-68a7-42d5-abf4-08866532a717" providerId="ADAL" clId="{4A80ABF3-24E6-414F-B985-DF7D324447BF}" dt="2021-03-23T14:10:51.789" v="5143" actId="26606"/>
          <ac:spMkLst>
            <pc:docMk/>
            <pc:sldMk cId="238732877" sldId="348"/>
            <ac:spMk id="2" creationId="{370D14D7-7546-48E9-9890-781EFF960ED6}"/>
          </ac:spMkLst>
        </pc:spChg>
        <pc:spChg chg="del">
          <ac:chgData name="Prieto Villar, José M." userId="79c44207-68a7-42d5-abf4-08866532a717" providerId="ADAL" clId="{4A80ABF3-24E6-414F-B985-DF7D324447BF}" dt="2021-03-23T14:10:51.789" v="5143" actId="26606"/>
          <ac:spMkLst>
            <pc:docMk/>
            <pc:sldMk cId="238732877" sldId="348"/>
            <ac:spMk id="10" creationId="{D12DDE76-C203-4047-9998-63900085B5E8}"/>
          </ac:spMkLst>
        </pc:spChg>
        <pc:spChg chg="add">
          <ac:chgData name="Prieto Villar, José M." userId="79c44207-68a7-42d5-abf4-08866532a717" providerId="ADAL" clId="{4A80ABF3-24E6-414F-B985-DF7D324447BF}" dt="2021-03-23T14:10:51.789" v="5143" actId="26606"/>
          <ac:spMkLst>
            <pc:docMk/>
            <pc:sldMk cId="238732877" sldId="348"/>
            <ac:spMk id="71" creationId="{2A0E4E09-FC02-4ADC-951A-3FFA90B6FE39}"/>
          </ac:spMkLst>
        </pc:spChg>
        <pc:picChg chg="del">
          <ac:chgData name="Prieto Villar, José M." userId="79c44207-68a7-42d5-abf4-08866532a717" providerId="ADAL" clId="{4A80ABF3-24E6-414F-B985-DF7D324447BF}" dt="2021-03-23T14:10:41.782" v="5140" actId="478"/>
          <ac:picMkLst>
            <pc:docMk/>
            <pc:sldMk cId="238732877" sldId="348"/>
            <ac:picMk id="5" creationId="{A8E21D2B-B224-4D6B-88FE-8E353DEA1073}"/>
          </ac:picMkLst>
        </pc:picChg>
        <pc:picChg chg="add">
          <ac:chgData name="Prieto Villar, José M." userId="79c44207-68a7-42d5-abf4-08866532a717" providerId="ADAL" clId="{4A80ABF3-24E6-414F-B985-DF7D324447BF}" dt="2021-03-23T14:10:51.789" v="5143" actId="26606"/>
          <ac:picMkLst>
            <pc:docMk/>
            <pc:sldMk cId="238732877" sldId="348"/>
            <ac:picMk id="73" creationId="{24F266AD-725B-4A9D-B448-4C000F95CB47}"/>
          </ac:picMkLst>
        </pc:picChg>
        <pc:picChg chg="add mod">
          <ac:chgData name="Prieto Villar, José M." userId="79c44207-68a7-42d5-abf4-08866532a717" providerId="ADAL" clId="{4A80ABF3-24E6-414F-B985-DF7D324447BF}" dt="2021-03-23T14:10:51.789" v="5143" actId="26606"/>
          <ac:picMkLst>
            <pc:docMk/>
            <pc:sldMk cId="238732877" sldId="348"/>
            <ac:picMk id="3074" creationId="{0E0F2C9A-01E5-4275-A3FA-87B4B0F9C273}"/>
          </ac:picMkLst>
        </pc:picChg>
      </pc:sldChg>
      <pc:sldChg chg="addSp delSp modSp add mod setBg">
        <pc:chgData name="Prieto Villar, José M." userId="79c44207-68a7-42d5-abf4-08866532a717" providerId="ADAL" clId="{4A80ABF3-24E6-414F-B985-DF7D324447BF}" dt="2021-03-25T11:46:59.241" v="5389"/>
        <pc:sldMkLst>
          <pc:docMk/>
          <pc:sldMk cId="2054911570" sldId="349"/>
        </pc:sldMkLst>
        <pc:spChg chg="add del mod">
          <ac:chgData name="Prieto Villar, José M." userId="79c44207-68a7-42d5-abf4-08866532a717" providerId="ADAL" clId="{4A80ABF3-24E6-414F-B985-DF7D324447BF}" dt="2021-03-23T09:27:47.705" v="446" actId="478"/>
          <ac:spMkLst>
            <pc:docMk/>
            <pc:sldMk cId="2054911570" sldId="349"/>
            <ac:spMk id="2" creationId="{D76535FC-D08B-47B2-9FA3-20E68F55A363}"/>
          </ac:spMkLst>
        </pc:spChg>
        <pc:spChg chg="mod">
          <ac:chgData name="Prieto Villar, José M." userId="79c44207-68a7-42d5-abf4-08866532a717" providerId="ADAL" clId="{4A80ABF3-24E6-414F-B985-DF7D324447BF}" dt="2021-03-25T11:46:59.241" v="5389"/>
          <ac:spMkLst>
            <pc:docMk/>
            <pc:sldMk cId="2054911570" sldId="349"/>
            <ac:spMk id="6" creationId="{A62DADB5-1A7C-2840-8715-E242D56D7C3C}"/>
          </ac:spMkLst>
        </pc:spChg>
        <pc:spChg chg="mod ord">
          <ac:chgData name="Prieto Villar, José M." userId="79c44207-68a7-42d5-abf4-08866532a717" providerId="ADAL" clId="{4A80ABF3-24E6-414F-B985-DF7D324447BF}" dt="2021-03-23T09:27:03.226" v="440" actId="14100"/>
          <ac:spMkLst>
            <pc:docMk/>
            <pc:sldMk cId="2054911570" sldId="349"/>
            <ac:spMk id="9" creationId="{B645464F-5AB0-479A-9DA5-673D4E6A374D}"/>
          </ac:spMkLst>
        </pc:spChg>
        <pc:spChg chg="add mod">
          <ac:chgData name="Prieto Villar, José M." userId="79c44207-68a7-42d5-abf4-08866532a717" providerId="ADAL" clId="{4A80ABF3-24E6-414F-B985-DF7D324447BF}" dt="2021-03-23T09:30:36.976" v="469" actId="1076"/>
          <ac:spMkLst>
            <pc:docMk/>
            <pc:sldMk cId="2054911570" sldId="349"/>
            <ac:spMk id="41" creationId="{BAF72FFD-118D-414E-AA19-856F8398B497}"/>
          </ac:spMkLst>
        </pc:spChg>
        <pc:spChg chg="add del">
          <ac:chgData name="Prieto Villar, José M." userId="79c44207-68a7-42d5-abf4-08866532a717" providerId="ADAL" clId="{4A80ABF3-24E6-414F-B985-DF7D324447BF}" dt="2021-03-23T09:26:16.508" v="423" actId="26606"/>
          <ac:spMkLst>
            <pc:docMk/>
            <pc:sldMk cId="2054911570" sldId="349"/>
            <ac:spMk id="71" creationId="{201CC55D-ED54-4C5C-95E6-10947BD1103B}"/>
          </ac:spMkLst>
        </pc:spChg>
        <pc:spChg chg="add del">
          <ac:chgData name="Prieto Villar, José M." userId="79c44207-68a7-42d5-abf4-08866532a717" providerId="ADAL" clId="{4A80ABF3-24E6-414F-B985-DF7D324447BF}" dt="2021-03-23T09:26:38.814" v="429" actId="26606"/>
          <ac:spMkLst>
            <pc:docMk/>
            <pc:sldMk cId="2054911570" sldId="349"/>
            <ac:spMk id="75" creationId="{2711A8FB-68FC-45FC-B01E-38F809E2D439}"/>
          </ac:spMkLst>
        </pc:spChg>
        <pc:spChg chg="add del">
          <ac:chgData name="Prieto Villar, José M." userId="79c44207-68a7-42d5-abf4-08866532a717" providerId="ADAL" clId="{4A80ABF3-24E6-414F-B985-DF7D324447BF}" dt="2021-03-23T09:26:16.508" v="423" actId="26606"/>
          <ac:spMkLst>
            <pc:docMk/>
            <pc:sldMk cId="2054911570" sldId="349"/>
            <ac:spMk id="77" creationId="{3873B707-463F-40B0-8227-E8CC6C67EB25}"/>
          </ac:spMkLst>
        </pc:spChg>
        <pc:spChg chg="add del">
          <ac:chgData name="Prieto Villar, José M." userId="79c44207-68a7-42d5-abf4-08866532a717" providerId="ADAL" clId="{4A80ABF3-24E6-414F-B985-DF7D324447BF}" dt="2021-03-23T09:26:16.508" v="423" actId="26606"/>
          <ac:spMkLst>
            <pc:docMk/>
            <pc:sldMk cId="2054911570" sldId="349"/>
            <ac:spMk id="79" creationId="{C13237C8-E62C-4F0D-A318-BD6FB6C2D138}"/>
          </ac:spMkLst>
        </pc:spChg>
        <pc:spChg chg="add del">
          <ac:chgData name="Prieto Villar, José M." userId="79c44207-68a7-42d5-abf4-08866532a717" providerId="ADAL" clId="{4A80ABF3-24E6-414F-B985-DF7D324447BF}" dt="2021-03-23T09:26:16.508" v="423" actId="26606"/>
          <ac:spMkLst>
            <pc:docMk/>
            <pc:sldMk cId="2054911570" sldId="349"/>
            <ac:spMk id="81" creationId="{19C9EAEA-39D0-4B0E-A0EB-51E7B26740B1}"/>
          </ac:spMkLst>
        </pc:spChg>
        <pc:spChg chg="add del">
          <ac:chgData name="Prieto Villar, José M." userId="79c44207-68a7-42d5-abf4-08866532a717" providerId="ADAL" clId="{4A80ABF3-24E6-414F-B985-DF7D324447BF}" dt="2021-03-23T09:26:21.574" v="426" actId="26606"/>
          <ac:spMkLst>
            <pc:docMk/>
            <pc:sldMk cId="2054911570" sldId="349"/>
            <ac:spMk id="96" creationId="{E972DE0D-2E53-4159-ABD3-C601524262C2}"/>
          </ac:spMkLst>
        </pc:spChg>
        <pc:spChg chg="add del">
          <ac:chgData name="Prieto Villar, José M." userId="79c44207-68a7-42d5-abf4-08866532a717" providerId="ADAL" clId="{4A80ABF3-24E6-414F-B985-DF7D324447BF}" dt="2021-03-23T09:26:21.574" v="426" actId="26606"/>
          <ac:spMkLst>
            <pc:docMk/>
            <pc:sldMk cId="2054911570" sldId="349"/>
            <ac:spMk id="2052" creationId="{48CAE4AE-A9DF-45AF-9A9C-1712BC63418E}"/>
          </ac:spMkLst>
        </pc:spChg>
        <pc:spChg chg="add del">
          <ac:chgData name="Prieto Villar, José M." userId="79c44207-68a7-42d5-abf4-08866532a717" providerId="ADAL" clId="{4A80ABF3-24E6-414F-B985-DF7D324447BF}" dt="2021-03-23T09:26:38.814" v="429" actId="26606"/>
          <ac:spMkLst>
            <pc:docMk/>
            <pc:sldMk cId="2054911570" sldId="349"/>
            <ac:spMk id="2060" creationId="{1ECAB1E8-8195-4748-BE71-FF806D86892E}"/>
          </ac:spMkLst>
        </pc:spChg>
        <pc:spChg chg="add del">
          <ac:chgData name="Prieto Villar, José M." userId="79c44207-68a7-42d5-abf4-08866532a717" providerId="ADAL" clId="{4A80ABF3-24E6-414F-B985-DF7D324447BF}" dt="2021-03-23T09:26:38.814" v="429" actId="26606"/>
          <ac:spMkLst>
            <pc:docMk/>
            <pc:sldMk cId="2054911570" sldId="349"/>
            <ac:spMk id="2061" creationId="{57F6BDD4-E066-4008-8011-6CC31AEB4556}"/>
          </ac:spMkLst>
        </pc:spChg>
        <pc:spChg chg="add del">
          <ac:chgData name="Prieto Villar, José M." userId="79c44207-68a7-42d5-abf4-08866532a717" providerId="ADAL" clId="{4A80ABF3-24E6-414F-B985-DF7D324447BF}" dt="2021-03-23T09:26:38.814" v="429" actId="26606"/>
          <ac:spMkLst>
            <pc:docMk/>
            <pc:sldMk cId="2054911570" sldId="349"/>
            <ac:spMk id="2062" creationId="{2A865FE3-5FC9-4049-87CF-30019C46C0F5}"/>
          </ac:spMkLst>
        </pc:spChg>
        <pc:grpChg chg="add del">
          <ac:chgData name="Prieto Villar, José M." userId="79c44207-68a7-42d5-abf4-08866532a717" providerId="ADAL" clId="{4A80ABF3-24E6-414F-B985-DF7D324447BF}" dt="2021-03-23T09:26:16.508" v="423" actId="26606"/>
          <ac:grpSpMkLst>
            <pc:docMk/>
            <pc:sldMk cId="2054911570" sldId="349"/>
            <ac:grpSpMk id="73" creationId="{1DE889C7-FAD6-4397-98E2-05D503484459}"/>
          </ac:grpSpMkLst>
        </pc:grpChg>
        <pc:grpChg chg="add del">
          <ac:chgData name="Prieto Villar, José M." userId="79c44207-68a7-42d5-abf4-08866532a717" providerId="ADAL" clId="{4A80ABF3-24E6-414F-B985-DF7D324447BF}" dt="2021-03-23T09:26:21.574" v="426" actId="26606"/>
          <ac:grpSpMkLst>
            <pc:docMk/>
            <pc:sldMk cId="2054911570" sldId="349"/>
            <ac:grpSpMk id="2053" creationId="{6C272060-BC98-4C91-A58F-4DFEC566CF7F}"/>
          </ac:grpSpMkLst>
        </pc:grpChg>
        <pc:picChg chg="add del mod">
          <ac:chgData name="Prieto Villar, José M." userId="79c44207-68a7-42d5-abf4-08866532a717" providerId="ADAL" clId="{4A80ABF3-24E6-414F-B985-DF7D324447BF}" dt="2021-03-23T09:16:37.878" v="414" actId="478"/>
          <ac:picMkLst>
            <pc:docMk/>
            <pc:sldMk cId="2054911570" sldId="349"/>
            <ac:picMk id="4" creationId="{90F5D4BB-B154-4A96-ABD2-E92D1DA77634}"/>
          </ac:picMkLst>
        </pc:picChg>
        <pc:picChg chg="add mod">
          <ac:chgData name="Prieto Villar, José M." userId="79c44207-68a7-42d5-abf4-08866532a717" providerId="ADAL" clId="{4A80ABF3-24E6-414F-B985-DF7D324447BF}" dt="2021-03-23T09:29:31.459" v="453" actId="1076"/>
          <ac:picMkLst>
            <pc:docMk/>
            <pc:sldMk cId="2054911570" sldId="349"/>
            <ac:picMk id="2050" creationId="{F4C90994-0944-42D6-9E5C-F19E56E1F664}"/>
          </ac:picMkLst>
        </pc:picChg>
      </pc:sldChg>
      <pc:sldChg chg="modSp add mod">
        <pc:chgData name="Prieto Villar, José M." userId="79c44207-68a7-42d5-abf4-08866532a717" providerId="ADAL" clId="{4A80ABF3-24E6-414F-B985-DF7D324447BF}" dt="2021-03-23T12:50:31.175" v="5104"/>
        <pc:sldMkLst>
          <pc:docMk/>
          <pc:sldMk cId="2763986171" sldId="350"/>
        </pc:sldMkLst>
        <pc:spChg chg="mod">
          <ac:chgData name="Prieto Villar, José M." userId="79c44207-68a7-42d5-abf4-08866532a717" providerId="ADAL" clId="{4A80ABF3-24E6-414F-B985-DF7D324447BF}" dt="2021-03-23T12:50:31.175" v="5104"/>
          <ac:spMkLst>
            <pc:docMk/>
            <pc:sldMk cId="2763986171" sldId="350"/>
            <ac:spMk id="12" creationId="{0BA62920-A62F-45E5-9765-88D5E04D864E}"/>
          </ac:spMkLst>
        </pc:spChg>
      </pc:sldChg>
      <pc:sldChg chg="modSp add del mod">
        <pc:chgData name="Prieto Villar, José M." userId="79c44207-68a7-42d5-abf4-08866532a717" providerId="ADAL" clId="{4A80ABF3-24E6-414F-B985-DF7D324447BF}" dt="2021-03-23T14:29:41.052" v="5285" actId="47"/>
        <pc:sldMkLst>
          <pc:docMk/>
          <pc:sldMk cId="2758505306" sldId="351"/>
        </pc:sldMkLst>
        <pc:spChg chg="mod">
          <ac:chgData name="Prieto Villar, José M." userId="79c44207-68a7-42d5-abf4-08866532a717" providerId="ADAL" clId="{4A80ABF3-24E6-414F-B985-DF7D324447BF}" dt="2021-03-23T14:14:45.191" v="5227" actId="14100"/>
          <ac:spMkLst>
            <pc:docMk/>
            <pc:sldMk cId="2758505306" sldId="351"/>
            <ac:spMk id="12" creationId="{0BA62920-A62F-45E5-9765-88D5E04D864E}"/>
          </ac:spMkLst>
        </pc:spChg>
      </pc:sldChg>
      <pc:sldChg chg="addSp delSp modSp add mod setBg setClrOvrMap delDesignElem">
        <pc:chgData name="Prieto Villar, José M." userId="79c44207-68a7-42d5-abf4-08866532a717" providerId="ADAL" clId="{4A80ABF3-24E6-414F-B985-DF7D324447BF}" dt="2021-03-25T15:01:05.486" v="5476" actId="207"/>
        <pc:sldMkLst>
          <pc:docMk/>
          <pc:sldMk cId="3110157925" sldId="351"/>
        </pc:sldMkLst>
        <pc:spChg chg="add del">
          <ac:chgData name="Prieto Villar, José M." userId="79c44207-68a7-42d5-abf4-08866532a717" providerId="ADAL" clId="{4A80ABF3-24E6-414F-B985-DF7D324447BF}" dt="2021-03-25T14:57:43.001" v="5397"/>
          <ac:spMkLst>
            <pc:docMk/>
            <pc:sldMk cId="3110157925" sldId="351"/>
            <ac:spMk id="3" creationId="{9C018774-4EAC-4E80-A952-72C2A575641A}"/>
          </ac:spMkLst>
        </pc:spChg>
        <pc:spChg chg="add del">
          <ac:chgData name="Prieto Villar, José M." userId="79c44207-68a7-42d5-abf4-08866532a717" providerId="ADAL" clId="{4A80ABF3-24E6-414F-B985-DF7D324447BF}" dt="2021-03-25T14:57:48.790" v="5399"/>
          <ac:spMkLst>
            <pc:docMk/>
            <pc:sldMk cId="3110157925" sldId="351"/>
            <ac:spMk id="4" creationId="{8FF8EEF4-9FCE-4A34-8012-B2411C533ACC}"/>
          </ac:spMkLst>
        </pc:spChg>
        <pc:spChg chg="mod">
          <ac:chgData name="Prieto Villar, José M." userId="79c44207-68a7-42d5-abf4-08866532a717" providerId="ADAL" clId="{4A80ABF3-24E6-414F-B985-DF7D324447BF}" dt="2021-03-25T14:58:32.457" v="5410" actId="26606"/>
          <ac:spMkLst>
            <pc:docMk/>
            <pc:sldMk cId="3110157925" sldId="351"/>
            <ac:spMk id="6" creationId="{A62DADB5-1A7C-2840-8715-E242D56D7C3C}"/>
          </ac:spMkLst>
        </pc:spChg>
        <pc:spChg chg="add mod">
          <ac:chgData name="Prieto Villar, José M." userId="79c44207-68a7-42d5-abf4-08866532a717" providerId="ADAL" clId="{4A80ABF3-24E6-414F-B985-DF7D324447BF}" dt="2021-03-25T15:01:05.486" v="5476" actId="207"/>
          <ac:spMkLst>
            <pc:docMk/>
            <pc:sldMk cId="3110157925" sldId="351"/>
            <ac:spMk id="26" creationId="{5BF1E105-20D9-40F0-989C-9B2AFE2C287A}"/>
          </ac:spMkLst>
        </pc:spChg>
        <pc:spChg chg="add mod">
          <ac:chgData name="Prieto Villar, José M." userId="79c44207-68a7-42d5-abf4-08866532a717" providerId="ADAL" clId="{4A80ABF3-24E6-414F-B985-DF7D324447BF}" dt="2021-03-25T15:01:05.486" v="5476" actId="207"/>
          <ac:spMkLst>
            <pc:docMk/>
            <pc:sldMk cId="3110157925" sldId="351"/>
            <ac:spMk id="27" creationId="{0B85E648-5A75-47C5-AE9D-D56E5C3AA226}"/>
          </ac:spMkLst>
        </pc:spChg>
        <pc:spChg chg="add mod">
          <ac:chgData name="Prieto Villar, José M." userId="79c44207-68a7-42d5-abf4-08866532a717" providerId="ADAL" clId="{4A80ABF3-24E6-414F-B985-DF7D324447BF}" dt="2021-03-25T15:01:05.486" v="5476" actId="207"/>
          <ac:spMkLst>
            <pc:docMk/>
            <pc:sldMk cId="3110157925" sldId="351"/>
            <ac:spMk id="28" creationId="{8BD1804D-E494-4B0C-BEFC-8B23DCB1B015}"/>
          </ac:spMkLst>
        </pc:spChg>
        <pc:spChg chg="add del">
          <ac:chgData name="Prieto Villar, José M." userId="79c44207-68a7-42d5-abf4-08866532a717" providerId="ADAL" clId="{4A80ABF3-24E6-414F-B985-DF7D324447BF}" dt="2021-03-25T14:58:29.261" v="5407" actId="26606"/>
          <ac:spMkLst>
            <pc:docMk/>
            <pc:sldMk cId="3110157925" sldId="351"/>
            <ac:spMk id="135" creationId="{83FA766D-3260-4E0A-9E7F-A2C93DFF1932}"/>
          </ac:spMkLst>
        </pc:spChg>
        <pc:spChg chg="add del">
          <ac:chgData name="Prieto Villar, José M." userId="79c44207-68a7-42d5-abf4-08866532a717" providerId="ADAL" clId="{4A80ABF3-24E6-414F-B985-DF7D324447BF}" dt="2021-03-25T14:58:29.261" v="5407" actId="26606"/>
          <ac:spMkLst>
            <pc:docMk/>
            <pc:sldMk cId="3110157925" sldId="351"/>
            <ac:spMk id="137" creationId="{CB435A06-5FFD-4CF8-BE06-3796EC42003A}"/>
          </ac:spMkLst>
        </pc:spChg>
        <pc:spChg chg="add del">
          <ac:chgData name="Prieto Villar, José M." userId="79c44207-68a7-42d5-abf4-08866532a717" providerId="ADAL" clId="{4A80ABF3-24E6-414F-B985-DF7D324447BF}" dt="2021-03-25T14:58:29.261" v="5407" actId="26606"/>
          <ac:spMkLst>
            <pc:docMk/>
            <pc:sldMk cId="3110157925" sldId="351"/>
            <ac:spMk id="139" creationId="{5E10DA6E-C3FF-4539-BF84-4775BB7EC422}"/>
          </ac:spMkLst>
        </pc:spChg>
        <pc:spChg chg="add del">
          <ac:chgData name="Prieto Villar, José M." userId="79c44207-68a7-42d5-abf4-08866532a717" providerId="ADAL" clId="{4A80ABF3-24E6-414F-B985-DF7D324447BF}" dt="2021-03-25T14:58:32.421" v="5409" actId="26606"/>
          <ac:spMkLst>
            <pc:docMk/>
            <pc:sldMk cId="3110157925" sldId="351"/>
            <ac:spMk id="141" creationId="{FDE74ABC-C18D-4D27-A77F-43594963B899}"/>
          </ac:spMkLst>
        </pc:spChg>
        <pc:spChg chg="add del">
          <ac:chgData name="Prieto Villar, José M." userId="79c44207-68a7-42d5-abf4-08866532a717" providerId="ADAL" clId="{4A80ABF3-24E6-414F-B985-DF7D324447BF}" dt="2021-03-25T14:58:32.421" v="5409" actId="26606"/>
          <ac:spMkLst>
            <pc:docMk/>
            <pc:sldMk cId="3110157925" sldId="351"/>
            <ac:spMk id="145" creationId="{1CF7DF92-B01A-4340-9465-5B2DC96507A4}"/>
          </ac:spMkLst>
        </pc:spChg>
        <pc:spChg chg="del">
          <ac:chgData name="Prieto Villar, José M." userId="79c44207-68a7-42d5-abf4-08866532a717" providerId="ADAL" clId="{4A80ABF3-24E6-414F-B985-DF7D324447BF}" dt="2021-03-25T14:57:12.422" v="5392"/>
          <ac:spMkLst>
            <pc:docMk/>
            <pc:sldMk cId="3110157925" sldId="351"/>
            <ac:spMk id="192" creationId="{0C45045A-6083-4B3E-956A-67582337527D}"/>
          </ac:spMkLst>
        </pc:spChg>
        <pc:spChg chg="del">
          <ac:chgData name="Prieto Villar, José M." userId="79c44207-68a7-42d5-abf4-08866532a717" providerId="ADAL" clId="{4A80ABF3-24E6-414F-B985-DF7D324447BF}" dt="2021-03-25T14:57:12.422" v="5392"/>
          <ac:spMkLst>
            <pc:docMk/>
            <pc:sldMk cId="3110157925" sldId="351"/>
            <ac:spMk id="193" creationId="{42875DDC-0225-45F8-B745-78688F2D1ADC}"/>
          </ac:spMkLst>
        </pc:spChg>
        <pc:spChg chg="del">
          <ac:chgData name="Prieto Villar, José M." userId="79c44207-68a7-42d5-abf4-08866532a717" providerId="ADAL" clId="{4A80ABF3-24E6-414F-B985-DF7D324447BF}" dt="2021-03-25T14:57:12.422" v="5392"/>
          <ac:spMkLst>
            <pc:docMk/>
            <pc:sldMk cId="3110157925" sldId="351"/>
            <ac:spMk id="194" creationId="{12617755-D451-4BAF-9B55-518297BFF42D}"/>
          </ac:spMkLst>
        </pc:spChg>
        <pc:spChg chg="add del">
          <ac:chgData name="Prieto Villar, José M." userId="79c44207-68a7-42d5-abf4-08866532a717" providerId="ADAL" clId="{4A80ABF3-24E6-414F-B985-DF7D324447BF}" dt="2021-03-25T14:58:32.421" v="5409" actId="26606"/>
          <ac:spMkLst>
            <pc:docMk/>
            <pc:sldMk cId="3110157925" sldId="351"/>
            <ac:spMk id="2052" creationId="{41BBC4E2-77AE-4A70-8F4E-420E9E2ADAA6}"/>
          </ac:spMkLst>
        </pc:spChg>
        <pc:spChg chg="add del">
          <ac:chgData name="Prieto Villar, José M." userId="79c44207-68a7-42d5-abf4-08866532a717" providerId="ADAL" clId="{4A80ABF3-24E6-414F-B985-DF7D324447BF}" dt="2021-03-25T14:58:32.421" v="5409" actId="26606"/>
          <ac:spMkLst>
            <pc:docMk/>
            <pc:sldMk cId="3110157925" sldId="351"/>
            <ac:spMk id="2053" creationId="{609CB703-C563-4F1F-BF28-83C06E978C4F}"/>
          </ac:spMkLst>
        </pc:spChg>
        <pc:spChg chg="add del">
          <ac:chgData name="Prieto Villar, José M." userId="79c44207-68a7-42d5-abf4-08866532a717" providerId="ADAL" clId="{4A80ABF3-24E6-414F-B985-DF7D324447BF}" dt="2021-03-25T14:58:32.421" v="5409" actId="26606"/>
          <ac:spMkLst>
            <pc:docMk/>
            <pc:sldMk cId="3110157925" sldId="351"/>
            <ac:spMk id="2054" creationId="{5DFC1D2F-D2C1-4B4C-A109-43567B85E662}"/>
          </ac:spMkLst>
        </pc:spChg>
        <pc:spChg chg="add">
          <ac:chgData name="Prieto Villar, José M." userId="79c44207-68a7-42d5-abf4-08866532a717" providerId="ADAL" clId="{4A80ABF3-24E6-414F-B985-DF7D324447BF}" dt="2021-03-25T14:58:32.457" v="5410" actId="26606"/>
          <ac:spMkLst>
            <pc:docMk/>
            <pc:sldMk cId="3110157925" sldId="351"/>
            <ac:spMk id="2056" creationId="{9B789048-32EE-491B-8CBF-558344FDB2E8}"/>
          </ac:spMkLst>
        </pc:spChg>
        <pc:spChg chg="add">
          <ac:chgData name="Prieto Villar, José M." userId="79c44207-68a7-42d5-abf4-08866532a717" providerId="ADAL" clId="{4A80ABF3-24E6-414F-B985-DF7D324447BF}" dt="2021-03-25T14:58:32.457" v="5410" actId="26606"/>
          <ac:spMkLst>
            <pc:docMk/>
            <pc:sldMk cId="3110157925" sldId="351"/>
            <ac:spMk id="2058" creationId="{07500BEA-8A07-45E9-9219-40FBEECD558C}"/>
          </ac:spMkLst>
        </pc:spChg>
        <pc:spChg chg="add">
          <ac:chgData name="Prieto Villar, José M." userId="79c44207-68a7-42d5-abf4-08866532a717" providerId="ADAL" clId="{4A80ABF3-24E6-414F-B985-DF7D324447BF}" dt="2021-03-25T14:58:32.457" v="5410" actId="26606"/>
          <ac:spMkLst>
            <pc:docMk/>
            <pc:sldMk cId="3110157925" sldId="351"/>
            <ac:spMk id="2059" creationId="{F006ACBB-A8A7-4C1B-9832-A4BFEDD2E9EF}"/>
          </ac:spMkLst>
        </pc:spChg>
        <pc:spChg chg="add">
          <ac:chgData name="Prieto Villar, José M." userId="79c44207-68a7-42d5-abf4-08866532a717" providerId="ADAL" clId="{4A80ABF3-24E6-414F-B985-DF7D324447BF}" dt="2021-03-25T14:58:32.457" v="5410" actId="26606"/>
          <ac:spMkLst>
            <pc:docMk/>
            <pc:sldMk cId="3110157925" sldId="351"/>
            <ac:spMk id="2060" creationId="{46664683-CA82-4BDA-BCF2-581458074112}"/>
          </ac:spMkLst>
        </pc:spChg>
        <pc:picChg chg="mod ord">
          <ac:chgData name="Prieto Villar, José M." userId="79c44207-68a7-42d5-abf4-08866532a717" providerId="ADAL" clId="{4A80ABF3-24E6-414F-B985-DF7D324447BF}" dt="2021-03-25T14:58:32.457" v="5410" actId="26606"/>
          <ac:picMkLst>
            <pc:docMk/>
            <pc:sldMk cId="3110157925" sldId="351"/>
            <ac:picMk id="2" creationId="{84D6EA32-01C4-453D-9E4F-39C48065D975}"/>
          </ac:picMkLst>
        </pc:picChg>
        <pc:picChg chg="del">
          <ac:chgData name="Prieto Villar, José M." userId="79c44207-68a7-42d5-abf4-08866532a717" providerId="ADAL" clId="{4A80ABF3-24E6-414F-B985-DF7D324447BF}" dt="2021-03-25T14:57:38.050" v="5393" actId="478"/>
          <ac:picMkLst>
            <pc:docMk/>
            <pc:sldMk cId="3110157925" sldId="351"/>
            <ac:picMk id="19" creationId="{AA6E97CF-E884-4291-B36C-A7FB9B33E1E4}"/>
          </ac:picMkLst>
        </pc:picChg>
        <pc:picChg chg="add mod ord">
          <ac:chgData name="Prieto Villar, José M." userId="79c44207-68a7-42d5-abf4-08866532a717" providerId="ADAL" clId="{4A80ABF3-24E6-414F-B985-DF7D324447BF}" dt="2021-03-25T14:58:32.457" v="5410" actId="26606"/>
          <ac:picMkLst>
            <pc:docMk/>
            <pc:sldMk cId="3110157925" sldId="351"/>
            <ac:picMk id="1030" creationId="{CA8394CC-B881-41B5-B7C5-6B7FA6453200}"/>
          </ac:picMkLst>
        </pc:picChg>
        <pc:picChg chg="mod ord">
          <ac:chgData name="Prieto Villar, José M." userId="79c44207-68a7-42d5-abf4-08866532a717" providerId="ADAL" clId="{4A80ABF3-24E6-414F-B985-DF7D324447BF}" dt="2021-03-25T14:58:32.457" v="5410" actId="26606"/>
          <ac:picMkLst>
            <pc:docMk/>
            <pc:sldMk cId="3110157925" sldId="351"/>
            <ac:picMk id="2050" creationId="{73CB6FF1-BB14-4E3D-87DF-5C6BE23312A3}"/>
          </ac:picMkLst>
        </pc:picChg>
        <pc:picChg chg="add">
          <ac:chgData name="Prieto Villar, José M." userId="79c44207-68a7-42d5-abf4-08866532a717" providerId="ADAL" clId="{4A80ABF3-24E6-414F-B985-DF7D324447BF}" dt="2021-03-25T14:58:32.457" v="5410" actId="26606"/>
          <ac:picMkLst>
            <pc:docMk/>
            <pc:sldMk cId="3110157925" sldId="351"/>
            <ac:picMk id="2057" creationId="{EDD2F41E-8948-4BFB-A2A3-CA8BA8ED97B8}"/>
          </ac:picMkLst>
        </pc:picChg>
        <pc:cxnChg chg="add del">
          <ac:chgData name="Prieto Villar, José M." userId="79c44207-68a7-42d5-abf4-08866532a717" providerId="ADAL" clId="{4A80ABF3-24E6-414F-B985-DF7D324447BF}" dt="2021-03-25T14:58:32.421" v="5409" actId="26606"/>
          <ac:cxnSpMkLst>
            <pc:docMk/>
            <pc:sldMk cId="3110157925" sldId="351"/>
            <ac:cxnSpMk id="143" creationId="{56020367-4FD5-4596-8E10-C5F095CD8DBF}"/>
          </ac:cxnSpMkLst>
        </pc:cxnChg>
      </pc:sldChg>
      <pc:sldChg chg="addSp delSp modSp add del setBg delDesignElem">
        <pc:chgData name="Prieto Villar, José M." userId="79c44207-68a7-42d5-abf4-08866532a717" providerId="ADAL" clId="{4A80ABF3-24E6-414F-B985-DF7D324447BF}" dt="2021-03-23T14:33:31.830" v="5321" actId="47"/>
        <pc:sldMkLst>
          <pc:docMk/>
          <pc:sldMk cId="3163996363" sldId="351"/>
        </pc:sldMkLst>
        <pc:spChg chg="del">
          <ac:chgData name="Prieto Villar, José M." userId="79c44207-68a7-42d5-abf4-08866532a717" providerId="ADAL" clId="{4A80ABF3-24E6-414F-B985-DF7D324447BF}" dt="2021-03-23T14:31:53.421" v="5308"/>
          <ac:spMkLst>
            <pc:docMk/>
            <pc:sldMk cId="3163996363" sldId="351"/>
            <ac:spMk id="79" creationId="{7821A508-2985-4905-874A-527429BAABFA}"/>
          </ac:spMkLst>
        </pc:spChg>
        <pc:spChg chg="del">
          <ac:chgData name="Prieto Villar, José M." userId="79c44207-68a7-42d5-abf4-08866532a717" providerId="ADAL" clId="{4A80ABF3-24E6-414F-B985-DF7D324447BF}" dt="2021-03-23T14:31:53.421" v="5308"/>
          <ac:spMkLst>
            <pc:docMk/>
            <pc:sldMk cId="3163996363" sldId="351"/>
            <ac:spMk id="81" creationId="{D2929CB1-0E3C-4B2D-ADC5-0154FB33BA44}"/>
          </ac:spMkLst>
        </pc:spChg>
        <pc:spChg chg="del">
          <ac:chgData name="Prieto Villar, José M." userId="79c44207-68a7-42d5-abf4-08866532a717" providerId="ADAL" clId="{4A80ABF3-24E6-414F-B985-DF7D324447BF}" dt="2021-03-23T14:31:53.421" v="5308"/>
          <ac:spMkLst>
            <pc:docMk/>
            <pc:sldMk cId="3163996363" sldId="351"/>
            <ac:spMk id="83" creationId="{5F2F0C84-BE8C-4DC2-A6D3-30349A801D5C}"/>
          </ac:spMkLst>
        </pc:spChg>
        <pc:spChg chg="del">
          <ac:chgData name="Prieto Villar, José M." userId="79c44207-68a7-42d5-abf4-08866532a717" providerId="ADAL" clId="{4A80ABF3-24E6-414F-B985-DF7D324447BF}" dt="2021-03-23T14:31:53.421" v="5308"/>
          <ac:spMkLst>
            <pc:docMk/>
            <pc:sldMk cId="3163996363" sldId="351"/>
            <ac:spMk id="2054" creationId="{362D44EE-C852-4460-B8B5-C4F2BC20510C}"/>
          </ac:spMkLst>
        </pc:spChg>
        <pc:spChg chg="del">
          <ac:chgData name="Prieto Villar, José M." userId="79c44207-68a7-42d5-abf4-08866532a717" providerId="ADAL" clId="{4A80ABF3-24E6-414F-B985-DF7D324447BF}" dt="2021-03-23T14:31:53.421" v="5308"/>
          <ac:spMkLst>
            <pc:docMk/>
            <pc:sldMk cId="3163996363" sldId="351"/>
            <ac:spMk id="2055" creationId="{658970D8-8D1D-4B5C-894B-E871CC86543D}"/>
          </ac:spMkLst>
        </pc:spChg>
        <pc:spChg chg="del">
          <ac:chgData name="Prieto Villar, José M." userId="79c44207-68a7-42d5-abf4-08866532a717" providerId="ADAL" clId="{4A80ABF3-24E6-414F-B985-DF7D324447BF}" dt="2021-03-23T14:31:53.421" v="5308"/>
          <ac:spMkLst>
            <pc:docMk/>
            <pc:sldMk cId="3163996363" sldId="351"/>
            <ac:spMk id="2056" creationId="{F227E5B6-9132-43CA-B503-37A18562ADF2}"/>
          </ac:spMkLst>
        </pc:spChg>
        <pc:spChg chg="del">
          <ac:chgData name="Prieto Villar, José M." userId="79c44207-68a7-42d5-abf4-08866532a717" providerId="ADAL" clId="{4A80ABF3-24E6-414F-B985-DF7D324447BF}" dt="2021-03-23T14:31:53.421" v="5308"/>
          <ac:spMkLst>
            <pc:docMk/>
            <pc:sldMk cId="3163996363" sldId="351"/>
            <ac:spMk id="2057" creationId="{03C2051E-A88D-48E5-BACF-AAED17892722}"/>
          </ac:spMkLst>
        </pc:spChg>
        <pc:picChg chg="del">
          <ac:chgData name="Prieto Villar, José M." userId="79c44207-68a7-42d5-abf4-08866532a717" providerId="ADAL" clId="{4A80ABF3-24E6-414F-B985-DF7D324447BF}" dt="2021-03-23T14:32:44.302" v="5309" actId="478"/>
          <ac:picMkLst>
            <pc:docMk/>
            <pc:sldMk cId="3163996363" sldId="351"/>
            <ac:picMk id="2050" creationId="{73CB6FF1-BB14-4E3D-87DF-5C6BE23312A3}"/>
          </ac:picMkLst>
        </pc:picChg>
        <pc:picChg chg="add del">
          <ac:chgData name="Prieto Villar, José M." userId="79c44207-68a7-42d5-abf4-08866532a717" providerId="ADAL" clId="{4A80ABF3-24E6-414F-B985-DF7D324447BF}" dt="2021-03-23T14:32:47.124" v="5311"/>
          <ac:picMkLst>
            <pc:docMk/>
            <pc:sldMk cId="3163996363" sldId="351"/>
            <ac:picMk id="4098" creationId="{B7D7F335-82CF-44F2-9779-6B97E48CBC29}"/>
          </ac:picMkLst>
        </pc:picChg>
        <pc:picChg chg="add del mod">
          <ac:chgData name="Prieto Villar, José M." userId="79c44207-68a7-42d5-abf4-08866532a717" providerId="ADAL" clId="{4A80ABF3-24E6-414F-B985-DF7D324447BF}" dt="2021-03-23T14:32:59.945" v="5314" actId="21"/>
          <ac:picMkLst>
            <pc:docMk/>
            <pc:sldMk cId="3163996363" sldId="351"/>
            <ac:picMk id="4100" creationId="{862A2679-CB11-4DC3-9939-3A183724C762}"/>
          </ac:picMkLst>
        </pc:picChg>
      </pc:sldChg>
      <pc:sldChg chg="add del">
        <pc:chgData name="Prieto Villar, José M." userId="79c44207-68a7-42d5-abf4-08866532a717" providerId="ADAL" clId="{4A80ABF3-24E6-414F-B985-DF7D324447BF}" dt="2021-03-23T14:15:12.171" v="5234"/>
        <pc:sldMkLst>
          <pc:docMk/>
          <pc:sldMk cId="668986657" sldId="352"/>
        </pc:sldMkLst>
      </pc:sldChg>
    </pc:docChg>
  </pc:docChgLst>
  <pc:docChgLst>
    <pc:chgData name="Prieto Villar, José M." userId="79c44207-68a7-42d5-abf4-08866532a717" providerId="ADAL" clId="{E69D0AB6-12C6-405A-B3F7-AF57204185ED}"/>
    <pc:docChg chg="undo custSel mod addSld delSld modSld">
      <pc:chgData name="Prieto Villar, José M." userId="79c44207-68a7-42d5-abf4-08866532a717" providerId="ADAL" clId="{E69D0AB6-12C6-405A-B3F7-AF57204185ED}" dt="2021-03-16T22:41:18.136" v="272" actId="108"/>
      <pc:docMkLst>
        <pc:docMk/>
      </pc:docMkLst>
      <pc:sldChg chg="add del">
        <pc:chgData name="Prieto Villar, José M." userId="79c44207-68a7-42d5-abf4-08866532a717" providerId="ADAL" clId="{E69D0AB6-12C6-405A-B3F7-AF57204185ED}" dt="2021-03-16T22:18:04.536" v="6" actId="47"/>
        <pc:sldMkLst>
          <pc:docMk/>
          <pc:sldMk cId="2904204658" sldId="264"/>
        </pc:sldMkLst>
      </pc:sldChg>
      <pc:sldChg chg="del">
        <pc:chgData name="Prieto Villar, José M." userId="79c44207-68a7-42d5-abf4-08866532a717" providerId="ADAL" clId="{E69D0AB6-12C6-405A-B3F7-AF57204185ED}" dt="2021-03-16T22:40:27.608" v="266" actId="47"/>
        <pc:sldMkLst>
          <pc:docMk/>
          <pc:sldMk cId="1671372882" sldId="266"/>
        </pc:sldMkLst>
      </pc:sldChg>
      <pc:sldChg chg="del">
        <pc:chgData name="Prieto Villar, José M." userId="79c44207-68a7-42d5-abf4-08866532a717" providerId="ADAL" clId="{E69D0AB6-12C6-405A-B3F7-AF57204185ED}" dt="2021-03-16T22:40:27.608" v="266" actId="47"/>
        <pc:sldMkLst>
          <pc:docMk/>
          <pc:sldMk cId="3377228345" sldId="267"/>
        </pc:sldMkLst>
      </pc:sldChg>
      <pc:sldChg chg="del">
        <pc:chgData name="Prieto Villar, José M." userId="79c44207-68a7-42d5-abf4-08866532a717" providerId="ADAL" clId="{E69D0AB6-12C6-405A-B3F7-AF57204185ED}" dt="2021-03-16T22:16:45.237" v="0" actId="47"/>
        <pc:sldMkLst>
          <pc:docMk/>
          <pc:sldMk cId="1772626647" sldId="270"/>
        </pc:sldMkLst>
      </pc:sldChg>
      <pc:sldChg chg="add del">
        <pc:chgData name="Prieto Villar, José M." userId="79c44207-68a7-42d5-abf4-08866532a717" providerId="ADAL" clId="{E69D0AB6-12C6-405A-B3F7-AF57204185ED}" dt="2021-03-16T22:18:04.536" v="6" actId="47"/>
        <pc:sldMkLst>
          <pc:docMk/>
          <pc:sldMk cId="1835336315" sldId="271"/>
        </pc:sldMkLst>
      </pc:sldChg>
      <pc:sldChg chg="add del">
        <pc:chgData name="Prieto Villar, José M." userId="79c44207-68a7-42d5-abf4-08866532a717" providerId="ADAL" clId="{E69D0AB6-12C6-405A-B3F7-AF57204185ED}" dt="2021-03-16T22:18:04.536" v="6" actId="47"/>
        <pc:sldMkLst>
          <pc:docMk/>
          <pc:sldMk cId="3920164677" sldId="272"/>
        </pc:sldMkLst>
      </pc:sldChg>
      <pc:sldChg chg="add del">
        <pc:chgData name="Prieto Villar, José M." userId="79c44207-68a7-42d5-abf4-08866532a717" providerId="ADAL" clId="{E69D0AB6-12C6-405A-B3F7-AF57204185ED}" dt="2021-03-16T22:18:04.536" v="6" actId="47"/>
        <pc:sldMkLst>
          <pc:docMk/>
          <pc:sldMk cId="2000363520" sldId="273"/>
        </pc:sldMkLst>
      </pc:sldChg>
      <pc:sldChg chg="add del">
        <pc:chgData name="Prieto Villar, José M." userId="79c44207-68a7-42d5-abf4-08866532a717" providerId="ADAL" clId="{E69D0AB6-12C6-405A-B3F7-AF57204185ED}" dt="2021-03-16T22:18:04.536" v="6" actId="47"/>
        <pc:sldMkLst>
          <pc:docMk/>
          <pc:sldMk cId="2074133157" sldId="274"/>
        </pc:sldMkLst>
      </pc:sldChg>
      <pc:sldChg chg="add del">
        <pc:chgData name="Prieto Villar, José M." userId="79c44207-68a7-42d5-abf4-08866532a717" providerId="ADAL" clId="{E69D0AB6-12C6-405A-B3F7-AF57204185ED}" dt="2021-03-16T22:18:04.536" v="6" actId="47"/>
        <pc:sldMkLst>
          <pc:docMk/>
          <pc:sldMk cId="3534314900" sldId="277"/>
        </pc:sldMkLst>
      </pc:sldChg>
      <pc:sldChg chg="add del">
        <pc:chgData name="Prieto Villar, José M." userId="79c44207-68a7-42d5-abf4-08866532a717" providerId="ADAL" clId="{E69D0AB6-12C6-405A-B3F7-AF57204185ED}" dt="2021-03-16T22:18:04.536" v="6" actId="47"/>
        <pc:sldMkLst>
          <pc:docMk/>
          <pc:sldMk cId="3294164685" sldId="278"/>
        </pc:sldMkLst>
      </pc:sldChg>
      <pc:sldChg chg="add del">
        <pc:chgData name="Prieto Villar, José M." userId="79c44207-68a7-42d5-abf4-08866532a717" providerId="ADAL" clId="{E69D0AB6-12C6-405A-B3F7-AF57204185ED}" dt="2021-03-16T22:18:04.536" v="6" actId="47"/>
        <pc:sldMkLst>
          <pc:docMk/>
          <pc:sldMk cId="3985013309" sldId="279"/>
        </pc:sldMkLst>
      </pc:sldChg>
      <pc:sldChg chg="add del">
        <pc:chgData name="Prieto Villar, José M." userId="79c44207-68a7-42d5-abf4-08866532a717" providerId="ADAL" clId="{E69D0AB6-12C6-405A-B3F7-AF57204185ED}" dt="2021-03-16T22:18:04.536" v="6" actId="47"/>
        <pc:sldMkLst>
          <pc:docMk/>
          <pc:sldMk cId="354801671" sldId="280"/>
        </pc:sldMkLst>
      </pc:sldChg>
      <pc:sldChg chg="add del">
        <pc:chgData name="Prieto Villar, José M." userId="79c44207-68a7-42d5-abf4-08866532a717" providerId="ADAL" clId="{E69D0AB6-12C6-405A-B3F7-AF57204185ED}" dt="2021-03-16T22:18:04.536" v="6" actId="47"/>
        <pc:sldMkLst>
          <pc:docMk/>
          <pc:sldMk cId="1102449280" sldId="281"/>
        </pc:sldMkLst>
      </pc:sldChg>
      <pc:sldChg chg="add del">
        <pc:chgData name="Prieto Villar, José M." userId="79c44207-68a7-42d5-abf4-08866532a717" providerId="ADAL" clId="{E69D0AB6-12C6-405A-B3F7-AF57204185ED}" dt="2021-03-16T22:18:04.536" v="6" actId="47"/>
        <pc:sldMkLst>
          <pc:docMk/>
          <pc:sldMk cId="2204895455" sldId="282"/>
        </pc:sldMkLst>
      </pc:sldChg>
      <pc:sldChg chg="add del">
        <pc:chgData name="Prieto Villar, José M." userId="79c44207-68a7-42d5-abf4-08866532a717" providerId="ADAL" clId="{E69D0AB6-12C6-405A-B3F7-AF57204185ED}" dt="2021-03-16T22:18:04.536" v="6" actId="47"/>
        <pc:sldMkLst>
          <pc:docMk/>
          <pc:sldMk cId="519155960" sldId="283"/>
        </pc:sldMkLst>
      </pc:sldChg>
      <pc:sldChg chg="add del">
        <pc:chgData name="Prieto Villar, José M." userId="79c44207-68a7-42d5-abf4-08866532a717" providerId="ADAL" clId="{E69D0AB6-12C6-405A-B3F7-AF57204185ED}" dt="2021-03-16T22:18:04.536" v="6" actId="47"/>
        <pc:sldMkLst>
          <pc:docMk/>
          <pc:sldMk cId="1431487598" sldId="284"/>
        </pc:sldMkLst>
      </pc:sldChg>
      <pc:sldChg chg="add del">
        <pc:chgData name="Prieto Villar, José M." userId="79c44207-68a7-42d5-abf4-08866532a717" providerId="ADAL" clId="{E69D0AB6-12C6-405A-B3F7-AF57204185ED}" dt="2021-03-16T22:18:04.536" v="6" actId="47"/>
        <pc:sldMkLst>
          <pc:docMk/>
          <pc:sldMk cId="1762319054" sldId="285"/>
        </pc:sldMkLst>
      </pc:sldChg>
      <pc:sldChg chg="add del">
        <pc:chgData name="Prieto Villar, José M." userId="79c44207-68a7-42d5-abf4-08866532a717" providerId="ADAL" clId="{E69D0AB6-12C6-405A-B3F7-AF57204185ED}" dt="2021-03-16T22:18:04.536" v="6" actId="47"/>
        <pc:sldMkLst>
          <pc:docMk/>
          <pc:sldMk cId="3039301784" sldId="286"/>
        </pc:sldMkLst>
      </pc:sldChg>
      <pc:sldChg chg="add del">
        <pc:chgData name="Prieto Villar, José M." userId="79c44207-68a7-42d5-abf4-08866532a717" providerId="ADAL" clId="{E69D0AB6-12C6-405A-B3F7-AF57204185ED}" dt="2021-03-16T22:18:04.536" v="6" actId="47"/>
        <pc:sldMkLst>
          <pc:docMk/>
          <pc:sldMk cId="3751460346" sldId="287"/>
        </pc:sldMkLst>
      </pc:sldChg>
      <pc:sldChg chg="add del">
        <pc:chgData name="Prieto Villar, José M." userId="79c44207-68a7-42d5-abf4-08866532a717" providerId="ADAL" clId="{E69D0AB6-12C6-405A-B3F7-AF57204185ED}" dt="2021-03-16T22:18:04.536" v="6" actId="47"/>
        <pc:sldMkLst>
          <pc:docMk/>
          <pc:sldMk cId="3612504789" sldId="288"/>
        </pc:sldMkLst>
      </pc:sldChg>
      <pc:sldChg chg="add del">
        <pc:chgData name="Prieto Villar, José M." userId="79c44207-68a7-42d5-abf4-08866532a717" providerId="ADAL" clId="{E69D0AB6-12C6-405A-B3F7-AF57204185ED}" dt="2021-03-16T22:18:04.536" v="6" actId="47"/>
        <pc:sldMkLst>
          <pc:docMk/>
          <pc:sldMk cId="1235298769" sldId="289"/>
        </pc:sldMkLst>
      </pc:sldChg>
      <pc:sldChg chg="add del">
        <pc:chgData name="Prieto Villar, José M." userId="79c44207-68a7-42d5-abf4-08866532a717" providerId="ADAL" clId="{E69D0AB6-12C6-405A-B3F7-AF57204185ED}" dt="2021-03-16T22:18:04.536" v="6" actId="47"/>
        <pc:sldMkLst>
          <pc:docMk/>
          <pc:sldMk cId="2229415124" sldId="290"/>
        </pc:sldMkLst>
      </pc:sldChg>
      <pc:sldChg chg="addSp delSp modSp mod">
        <pc:chgData name="Prieto Villar, José M." userId="79c44207-68a7-42d5-abf4-08866532a717" providerId="ADAL" clId="{E69D0AB6-12C6-405A-B3F7-AF57204185ED}" dt="2021-03-16T22:21:12.393" v="44"/>
        <pc:sldMkLst>
          <pc:docMk/>
          <pc:sldMk cId="611403238" sldId="291"/>
        </pc:sldMkLst>
        <pc:spChg chg="add del mod">
          <ac:chgData name="Prieto Villar, José M." userId="79c44207-68a7-42d5-abf4-08866532a717" providerId="ADAL" clId="{E69D0AB6-12C6-405A-B3F7-AF57204185ED}" dt="2021-03-16T22:21:12.393" v="44"/>
          <ac:spMkLst>
            <pc:docMk/>
            <pc:sldMk cId="611403238" sldId="291"/>
            <ac:spMk id="2" creationId="{426500E4-F4A1-4CEA-BF03-8C65DEB20D3F}"/>
          </ac:spMkLst>
        </pc:spChg>
        <pc:spChg chg="mod">
          <ac:chgData name="Prieto Villar, José M." userId="79c44207-68a7-42d5-abf4-08866532a717" providerId="ADAL" clId="{E69D0AB6-12C6-405A-B3F7-AF57204185ED}" dt="2021-03-16T22:19:05.903" v="14" actId="14100"/>
          <ac:spMkLst>
            <pc:docMk/>
            <pc:sldMk cId="611403238" sldId="291"/>
            <ac:spMk id="6" creationId="{A62DADB5-1A7C-2840-8715-E242D56D7C3C}"/>
          </ac:spMkLst>
        </pc:spChg>
        <pc:spChg chg="del">
          <ac:chgData name="Prieto Villar, José M." userId="79c44207-68a7-42d5-abf4-08866532a717" providerId="ADAL" clId="{E69D0AB6-12C6-405A-B3F7-AF57204185ED}" dt="2021-03-16T22:19:07.967" v="15" actId="478"/>
          <ac:spMkLst>
            <pc:docMk/>
            <pc:sldMk cId="611403238" sldId="291"/>
            <ac:spMk id="7" creationId="{5BD104BB-13F6-D649-BFF0-FEDA1F069576}"/>
          </ac:spMkLst>
        </pc:spChg>
        <pc:spChg chg="del">
          <ac:chgData name="Prieto Villar, José M." userId="79c44207-68a7-42d5-abf4-08866532a717" providerId="ADAL" clId="{E69D0AB6-12C6-405A-B3F7-AF57204185ED}" dt="2021-03-16T22:19:08.913" v="16" actId="478"/>
          <ac:spMkLst>
            <pc:docMk/>
            <pc:sldMk cId="611403238" sldId="291"/>
            <ac:spMk id="8" creationId="{7BA313E1-7658-294D-9320-049928B27FF4}"/>
          </ac:spMkLst>
        </pc:spChg>
        <pc:spChg chg="add mod">
          <ac:chgData name="Prieto Villar, José M." userId="79c44207-68a7-42d5-abf4-08866532a717" providerId="ADAL" clId="{E69D0AB6-12C6-405A-B3F7-AF57204185ED}" dt="2021-03-16T22:21:06.983" v="41" actId="1076"/>
          <ac:spMkLst>
            <pc:docMk/>
            <pc:sldMk cId="611403238" sldId="291"/>
            <ac:spMk id="9" creationId="{B645464F-5AB0-479A-9DA5-673D4E6A374D}"/>
          </ac:spMkLst>
        </pc:spChg>
        <pc:spChg chg="add mod">
          <ac:chgData name="Prieto Villar, José M." userId="79c44207-68a7-42d5-abf4-08866532a717" providerId="ADAL" clId="{E69D0AB6-12C6-405A-B3F7-AF57204185ED}" dt="2021-03-16T22:19:21.390" v="18"/>
          <ac:spMkLst>
            <pc:docMk/>
            <pc:sldMk cId="611403238" sldId="291"/>
            <ac:spMk id="10" creationId="{6123D5AC-101D-4A9A-BC5E-015B0C29FF81}"/>
          </ac:spMkLst>
        </pc:spChg>
        <pc:spChg chg="add mod">
          <ac:chgData name="Prieto Villar, José M." userId="79c44207-68a7-42d5-abf4-08866532a717" providerId="ADAL" clId="{E69D0AB6-12C6-405A-B3F7-AF57204185ED}" dt="2021-03-16T22:19:21.390" v="18"/>
          <ac:spMkLst>
            <pc:docMk/>
            <pc:sldMk cId="611403238" sldId="291"/>
            <ac:spMk id="11" creationId="{37BC41D2-9849-4D24-A18F-AD211B86AFC8}"/>
          </ac:spMkLst>
        </pc:spChg>
        <pc:spChg chg="add del mod">
          <ac:chgData name="Prieto Villar, José M." userId="79c44207-68a7-42d5-abf4-08866532a717" providerId="ADAL" clId="{E69D0AB6-12C6-405A-B3F7-AF57204185ED}" dt="2021-03-16T22:19:34.457" v="20"/>
          <ac:spMkLst>
            <pc:docMk/>
            <pc:sldMk cId="611403238" sldId="291"/>
            <ac:spMk id="12" creationId="{1C386A3A-8997-4893-B0E5-93BEB04F6E46}"/>
          </ac:spMkLst>
        </pc:spChg>
        <pc:spChg chg="add del mod">
          <ac:chgData name="Prieto Villar, José M." userId="79c44207-68a7-42d5-abf4-08866532a717" providerId="ADAL" clId="{E69D0AB6-12C6-405A-B3F7-AF57204185ED}" dt="2021-03-16T22:19:34.457" v="20"/>
          <ac:spMkLst>
            <pc:docMk/>
            <pc:sldMk cId="611403238" sldId="291"/>
            <ac:spMk id="13" creationId="{25A074CE-BCD9-4A9C-95C7-0D559FDA2B04}"/>
          </ac:spMkLst>
        </pc:spChg>
        <pc:spChg chg="add del mod">
          <ac:chgData name="Prieto Villar, José M." userId="79c44207-68a7-42d5-abf4-08866532a717" providerId="ADAL" clId="{E69D0AB6-12C6-405A-B3F7-AF57204185ED}" dt="2021-03-16T22:19:34.457" v="20"/>
          <ac:spMkLst>
            <pc:docMk/>
            <pc:sldMk cId="611403238" sldId="291"/>
            <ac:spMk id="14" creationId="{F6338969-B041-4B8B-BDCE-6454B0C3DBEE}"/>
          </ac:spMkLst>
        </pc:spChg>
        <pc:picChg chg="add mod">
          <ac:chgData name="Prieto Villar, José M." userId="79c44207-68a7-42d5-abf4-08866532a717" providerId="ADAL" clId="{E69D0AB6-12C6-405A-B3F7-AF57204185ED}" dt="2021-03-16T22:19:13.740" v="17"/>
          <ac:picMkLst>
            <pc:docMk/>
            <pc:sldMk cId="611403238" sldId="291"/>
            <ac:picMk id="5" creationId="{EADA1128-2928-427C-8AFF-4746DF3B684A}"/>
          </ac:picMkLst>
        </pc:picChg>
      </pc:sldChg>
      <pc:sldChg chg="addSp delSp modSp del mod">
        <pc:chgData name="Prieto Villar, José M." userId="79c44207-68a7-42d5-abf4-08866532a717" providerId="ADAL" clId="{E69D0AB6-12C6-405A-B3F7-AF57204185ED}" dt="2021-03-16T22:40:27.608" v="266" actId="47"/>
        <pc:sldMkLst>
          <pc:docMk/>
          <pc:sldMk cId="1185804426" sldId="292"/>
        </pc:sldMkLst>
        <pc:spChg chg="del">
          <ac:chgData name="Prieto Villar, José M." userId="79c44207-68a7-42d5-abf4-08866532a717" providerId="ADAL" clId="{E69D0AB6-12C6-405A-B3F7-AF57204185ED}" dt="2021-03-16T22:27:41.641" v="128" actId="478"/>
          <ac:spMkLst>
            <pc:docMk/>
            <pc:sldMk cId="1185804426" sldId="292"/>
            <ac:spMk id="3" creationId="{1D0A1C40-F296-3242-9E57-E9F64B253555}"/>
          </ac:spMkLst>
        </pc:spChg>
        <pc:spChg chg="del">
          <ac:chgData name="Prieto Villar, José M." userId="79c44207-68a7-42d5-abf4-08866532a717" providerId="ADAL" clId="{E69D0AB6-12C6-405A-B3F7-AF57204185ED}" dt="2021-03-16T22:27:41.641" v="128" actId="478"/>
          <ac:spMkLst>
            <pc:docMk/>
            <pc:sldMk cId="1185804426" sldId="292"/>
            <ac:spMk id="4" creationId="{168A3678-D886-A144-9CAA-338245118831}"/>
          </ac:spMkLst>
        </pc:spChg>
        <pc:spChg chg="del">
          <ac:chgData name="Prieto Villar, José M." userId="79c44207-68a7-42d5-abf4-08866532a717" providerId="ADAL" clId="{E69D0AB6-12C6-405A-B3F7-AF57204185ED}" dt="2021-03-16T22:27:43.657" v="129" actId="478"/>
          <ac:spMkLst>
            <pc:docMk/>
            <pc:sldMk cId="1185804426" sldId="292"/>
            <ac:spMk id="5" creationId="{0B718EA3-7398-6A4C-97AF-A41A588B760E}"/>
          </ac:spMkLst>
        </pc:spChg>
        <pc:spChg chg="del">
          <ac:chgData name="Prieto Villar, José M." userId="79c44207-68a7-42d5-abf4-08866532a717" providerId="ADAL" clId="{E69D0AB6-12C6-405A-B3F7-AF57204185ED}" dt="2021-03-16T22:27:43.657" v="129" actId="478"/>
          <ac:spMkLst>
            <pc:docMk/>
            <pc:sldMk cId="1185804426" sldId="292"/>
            <ac:spMk id="6" creationId="{1CC7BF14-CBB1-F54E-B410-E00B3F533154}"/>
          </ac:spMkLst>
        </pc:spChg>
        <pc:spChg chg="del">
          <ac:chgData name="Prieto Villar, José M." userId="79c44207-68a7-42d5-abf4-08866532a717" providerId="ADAL" clId="{E69D0AB6-12C6-405A-B3F7-AF57204185ED}" dt="2021-03-16T22:27:43.657" v="129" actId="478"/>
          <ac:spMkLst>
            <pc:docMk/>
            <pc:sldMk cId="1185804426" sldId="292"/>
            <ac:spMk id="7" creationId="{EB6F9BFE-098E-6A46-8C99-579B1EB6A09F}"/>
          </ac:spMkLst>
        </pc:spChg>
        <pc:spChg chg="del">
          <ac:chgData name="Prieto Villar, José M." userId="79c44207-68a7-42d5-abf4-08866532a717" providerId="ADAL" clId="{E69D0AB6-12C6-405A-B3F7-AF57204185ED}" dt="2021-03-16T22:27:43.657" v="129" actId="478"/>
          <ac:spMkLst>
            <pc:docMk/>
            <pc:sldMk cId="1185804426" sldId="292"/>
            <ac:spMk id="8" creationId="{DA520FF6-1D6E-1A43-91F8-D2ED091A92F2}"/>
          </ac:spMkLst>
        </pc:spChg>
        <pc:spChg chg="del">
          <ac:chgData name="Prieto Villar, José M." userId="79c44207-68a7-42d5-abf4-08866532a717" providerId="ADAL" clId="{E69D0AB6-12C6-405A-B3F7-AF57204185ED}" dt="2021-03-16T22:27:43.657" v="129" actId="478"/>
          <ac:spMkLst>
            <pc:docMk/>
            <pc:sldMk cId="1185804426" sldId="292"/>
            <ac:spMk id="9" creationId="{8A9EF07B-DE87-6A45-984B-997204CF9A6E}"/>
          </ac:spMkLst>
        </pc:spChg>
        <pc:spChg chg="del">
          <ac:chgData name="Prieto Villar, José M." userId="79c44207-68a7-42d5-abf4-08866532a717" providerId="ADAL" clId="{E69D0AB6-12C6-405A-B3F7-AF57204185ED}" dt="2021-03-16T22:27:43.657" v="129" actId="478"/>
          <ac:spMkLst>
            <pc:docMk/>
            <pc:sldMk cId="1185804426" sldId="292"/>
            <ac:spMk id="10" creationId="{082E69D0-6B69-8140-9B97-B28240290B5E}"/>
          </ac:spMkLst>
        </pc:spChg>
        <pc:spChg chg="del">
          <ac:chgData name="Prieto Villar, José M." userId="79c44207-68a7-42d5-abf4-08866532a717" providerId="ADAL" clId="{E69D0AB6-12C6-405A-B3F7-AF57204185ED}" dt="2021-03-16T22:27:43.657" v="129" actId="478"/>
          <ac:spMkLst>
            <pc:docMk/>
            <pc:sldMk cId="1185804426" sldId="292"/>
            <ac:spMk id="11" creationId="{35E053D5-335A-484A-9A6F-99C5A847CD6A}"/>
          </ac:spMkLst>
        </pc:spChg>
        <pc:spChg chg="del">
          <ac:chgData name="Prieto Villar, José M." userId="79c44207-68a7-42d5-abf4-08866532a717" providerId="ADAL" clId="{E69D0AB6-12C6-405A-B3F7-AF57204185ED}" dt="2021-03-16T22:27:43.657" v="129" actId="478"/>
          <ac:spMkLst>
            <pc:docMk/>
            <pc:sldMk cId="1185804426" sldId="292"/>
            <ac:spMk id="12" creationId="{A6B0FAD6-8150-B949-AF6C-C08AB730BAFD}"/>
          </ac:spMkLst>
        </pc:spChg>
        <pc:spChg chg="del">
          <ac:chgData name="Prieto Villar, José M." userId="79c44207-68a7-42d5-abf4-08866532a717" providerId="ADAL" clId="{E69D0AB6-12C6-405A-B3F7-AF57204185ED}" dt="2021-03-16T22:27:43.657" v="129" actId="478"/>
          <ac:spMkLst>
            <pc:docMk/>
            <pc:sldMk cId="1185804426" sldId="292"/>
            <ac:spMk id="13" creationId="{F2233271-AF23-254E-B882-A65AF9A68DF2}"/>
          </ac:spMkLst>
        </pc:spChg>
        <pc:spChg chg="del">
          <ac:chgData name="Prieto Villar, José M." userId="79c44207-68a7-42d5-abf4-08866532a717" providerId="ADAL" clId="{E69D0AB6-12C6-405A-B3F7-AF57204185ED}" dt="2021-03-16T22:27:43.657" v="129" actId="478"/>
          <ac:spMkLst>
            <pc:docMk/>
            <pc:sldMk cId="1185804426" sldId="292"/>
            <ac:spMk id="14" creationId="{83F811DE-29A6-034A-83DC-4D82E5E855D5}"/>
          </ac:spMkLst>
        </pc:spChg>
        <pc:spChg chg="del">
          <ac:chgData name="Prieto Villar, José M." userId="79c44207-68a7-42d5-abf4-08866532a717" providerId="ADAL" clId="{E69D0AB6-12C6-405A-B3F7-AF57204185ED}" dt="2021-03-16T22:27:43.657" v="129" actId="478"/>
          <ac:spMkLst>
            <pc:docMk/>
            <pc:sldMk cId="1185804426" sldId="292"/>
            <ac:spMk id="15" creationId="{1ED34F9B-48D7-204E-A36E-EF8239E75761}"/>
          </ac:spMkLst>
        </pc:spChg>
        <pc:spChg chg="del">
          <ac:chgData name="Prieto Villar, José M." userId="79c44207-68a7-42d5-abf4-08866532a717" providerId="ADAL" clId="{E69D0AB6-12C6-405A-B3F7-AF57204185ED}" dt="2021-03-16T22:27:43.657" v="129" actId="478"/>
          <ac:spMkLst>
            <pc:docMk/>
            <pc:sldMk cId="1185804426" sldId="292"/>
            <ac:spMk id="16" creationId="{DC716DE6-113D-A54A-A884-99B5EC4E3787}"/>
          </ac:spMkLst>
        </pc:spChg>
        <pc:spChg chg="del">
          <ac:chgData name="Prieto Villar, José M." userId="79c44207-68a7-42d5-abf4-08866532a717" providerId="ADAL" clId="{E69D0AB6-12C6-405A-B3F7-AF57204185ED}" dt="2021-03-16T22:27:43.657" v="129" actId="478"/>
          <ac:spMkLst>
            <pc:docMk/>
            <pc:sldMk cId="1185804426" sldId="292"/>
            <ac:spMk id="17" creationId="{01FDF171-1298-1347-BA79-20CE6464F840}"/>
          </ac:spMkLst>
        </pc:spChg>
        <pc:spChg chg="del">
          <ac:chgData name="Prieto Villar, José M." userId="79c44207-68a7-42d5-abf4-08866532a717" providerId="ADAL" clId="{E69D0AB6-12C6-405A-B3F7-AF57204185ED}" dt="2021-03-16T22:27:43.657" v="129" actId="478"/>
          <ac:spMkLst>
            <pc:docMk/>
            <pc:sldMk cId="1185804426" sldId="292"/>
            <ac:spMk id="18" creationId="{AB7347BF-D188-B648-A3C3-8CCC17592FAA}"/>
          </ac:spMkLst>
        </pc:spChg>
        <pc:spChg chg="del">
          <ac:chgData name="Prieto Villar, José M." userId="79c44207-68a7-42d5-abf4-08866532a717" providerId="ADAL" clId="{E69D0AB6-12C6-405A-B3F7-AF57204185ED}" dt="2021-03-16T22:27:43.657" v="129" actId="478"/>
          <ac:spMkLst>
            <pc:docMk/>
            <pc:sldMk cId="1185804426" sldId="292"/>
            <ac:spMk id="19" creationId="{EDE58FC8-3B0B-F54D-A226-4A1DFB9BAEF8}"/>
          </ac:spMkLst>
        </pc:spChg>
        <pc:spChg chg="del">
          <ac:chgData name="Prieto Villar, José M." userId="79c44207-68a7-42d5-abf4-08866532a717" providerId="ADAL" clId="{E69D0AB6-12C6-405A-B3F7-AF57204185ED}" dt="2021-03-16T22:27:43.657" v="129" actId="478"/>
          <ac:spMkLst>
            <pc:docMk/>
            <pc:sldMk cId="1185804426" sldId="292"/>
            <ac:spMk id="20" creationId="{7890C4F6-3FA0-F040-A97E-3430ECF50470}"/>
          </ac:spMkLst>
        </pc:spChg>
        <pc:spChg chg="del">
          <ac:chgData name="Prieto Villar, José M." userId="79c44207-68a7-42d5-abf4-08866532a717" providerId="ADAL" clId="{E69D0AB6-12C6-405A-B3F7-AF57204185ED}" dt="2021-03-16T22:27:43.657" v="129" actId="478"/>
          <ac:spMkLst>
            <pc:docMk/>
            <pc:sldMk cId="1185804426" sldId="292"/>
            <ac:spMk id="21" creationId="{80FF4490-E468-B24A-A8EF-1A6C2055ECF1}"/>
          </ac:spMkLst>
        </pc:spChg>
        <pc:spChg chg="del">
          <ac:chgData name="Prieto Villar, José M." userId="79c44207-68a7-42d5-abf4-08866532a717" providerId="ADAL" clId="{E69D0AB6-12C6-405A-B3F7-AF57204185ED}" dt="2021-03-16T22:27:43.657" v="129" actId="478"/>
          <ac:spMkLst>
            <pc:docMk/>
            <pc:sldMk cId="1185804426" sldId="292"/>
            <ac:spMk id="22" creationId="{80FCBAB7-297B-5B4C-9FFA-F7C4DB458B2E}"/>
          </ac:spMkLst>
        </pc:spChg>
        <pc:spChg chg="del">
          <ac:chgData name="Prieto Villar, José M." userId="79c44207-68a7-42d5-abf4-08866532a717" providerId="ADAL" clId="{E69D0AB6-12C6-405A-B3F7-AF57204185ED}" dt="2021-03-16T22:27:43.657" v="129" actId="478"/>
          <ac:spMkLst>
            <pc:docMk/>
            <pc:sldMk cId="1185804426" sldId="292"/>
            <ac:spMk id="23" creationId="{F2F3AE72-0316-5F4E-8B9D-12ED79F36197}"/>
          </ac:spMkLst>
        </pc:spChg>
        <pc:spChg chg="del">
          <ac:chgData name="Prieto Villar, José M." userId="79c44207-68a7-42d5-abf4-08866532a717" providerId="ADAL" clId="{E69D0AB6-12C6-405A-B3F7-AF57204185ED}" dt="2021-03-16T22:27:43.657" v="129" actId="478"/>
          <ac:spMkLst>
            <pc:docMk/>
            <pc:sldMk cId="1185804426" sldId="292"/>
            <ac:spMk id="24" creationId="{C495133D-2DA9-9343-8A7E-AC116D7F16C5}"/>
          </ac:spMkLst>
        </pc:spChg>
        <pc:spChg chg="del">
          <ac:chgData name="Prieto Villar, José M." userId="79c44207-68a7-42d5-abf4-08866532a717" providerId="ADAL" clId="{E69D0AB6-12C6-405A-B3F7-AF57204185ED}" dt="2021-03-16T22:27:43.657" v="129" actId="478"/>
          <ac:spMkLst>
            <pc:docMk/>
            <pc:sldMk cId="1185804426" sldId="292"/>
            <ac:spMk id="25" creationId="{A184CF56-0472-8846-8E90-FECC63E15F72}"/>
          </ac:spMkLst>
        </pc:spChg>
        <pc:spChg chg="del">
          <ac:chgData name="Prieto Villar, José M." userId="79c44207-68a7-42d5-abf4-08866532a717" providerId="ADAL" clId="{E69D0AB6-12C6-405A-B3F7-AF57204185ED}" dt="2021-03-16T22:27:43.657" v="129" actId="478"/>
          <ac:spMkLst>
            <pc:docMk/>
            <pc:sldMk cId="1185804426" sldId="292"/>
            <ac:spMk id="26" creationId="{7B23B932-4036-9548-A26F-0285242E99E9}"/>
          </ac:spMkLst>
        </pc:spChg>
        <pc:spChg chg="del">
          <ac:chgData name="Prieto Villar, José M." userId="79c44207-68a7-42d5-abf4-08866532a717" providerId="ADAL" clId="{E69D0AB6-12C6-405A-B3F7-AF57204185ED}" dt="2021-03-16T22:27:43.657" v="129" actId="478"/>
          <ac:spMkLst>
            <pc:docMk/>
            <pc:sldMk cId="1185804426" sldId="292"/>
            <ac:spMk id="27" creationId="{07C55FB4-37E3-AA40-84D5-E721EA4E2FBF}"/>
          </ac:spMkLst>
        </pc:spChg>
        <pc:spChg chg="del">
          <ac:chgData name="Prieto Villar, José M." userId="79c44207-68a7-42d5-abf4-08866532a717" providerId="ADAL" clId="{E69D0AB6-12C6-405A-B3F7-AF57204185ED}" dt="2021-03-16T22:27:43.657" v="129" actId="478"/>
          <ac:spMkLst>
            <pc:docMk/>
            <pc:sldMk cId="1185804426" sldId="292"/>
            <ac:spMk id="28" creationId="{9F7C4C1C-97FA-C140-8DD4-77987217EC8A}"/>
          </ac:spMkLst>
        </pc:spChg>
        <pc:spChg chg="del">
          <ac:chgData name="Prieto Villar, José M." userId="79c44207-68a7-42d5-abf4-08866532a717" providerId="ADAL" clId="{E69D0AB6-12C6-405A-B3F7-AF57204185ED}" dt="2021-03-16T22:27:43.657" v="129" actId="478"/>
          <ac:spMkLst>
            <pc:docMk/>
            <pc:sldMk cId="1185804426" sldId="292"/>
            <ac:spMk id="29" creationId="{3BEAD2E7-1A14-CF47-A9C8-6B5765C74607}"/>
          </ac:spMkLst>
        </pc:spChg>
        <pc:spChg chg="del">
          <ac:chgData name="Prieto Villar, José M." userId="79c44207-68a7-42d5-abf4-08866532a717" providerId="ADAL" clId="{E69D0AB6-12C6-405A-B3F7-AF57204185ED}" dt="2021-03-16T22:27:43.657" v="129" actId="478"/>
          <ac:spMkLst>
            <pc:docMk/>
            <pc:sldMk cId="1185804426" sldId="292"/>
            <ac:spMk id="30" creationId="{1376CECE-4A33-9847-B19A-6FE9AE928BBB}"/>
          </ac:spMkLst>
        </pc:spChg>
        <pc:spChg chg="del">
          <ac:chgData name="Prieto Villar, José M." userId="79c44207-68a7-42d5-abf4-08866532a717" providerId="ADAL" clId="{E69D0AB6-12C6-405A-B3F7-AF57204185ED}" dt="2021-03-16T22:27:43.657" v="129" actId="478"/>
          <ac:spMkLst>
            <pc:docMk/>
            <pc:sldMk cId="1185804426" sldId="292"/>
            <ac:spMk id="31" creationId="{E63622BE-CC5E-2F40-A45F-C69FAEB00BFA}"/>
          </ac:spMkLst>
        </pc:spChg>
        <pc:spChg chg="del">
          <ac:chgData name="Prieto Villar, José M." userId="79c44207-68a7-42d5-abf4-08866532a717" providerId="ADAL" clId="{E69D0AB6-12C6-405A-B3F7-AF57204185ED}" dt="2021-03-16T22:27:43.657" v="129" actId="478"/>
          <ac:spMkLst>
            <pc:docMk/>
            <pc:sldMk cId="1185804426" sldId="292"/>
            <ac:spMk id="32" creationId="{AE3CD844-3F3D-EE44-B195-35394B052A5E}"/>
          </ac:spMkLst>
        </pc:spChg>
        <pc:spChg chg="del">
          <ac:chgData name="Prieto Villar, José M." userId="79c44207-68a7-42d5-abf4-08866532a717" providerId="ADAL" clId="{E69D0AB6-12C6-405A-B3F7-AF57204185ED}" dt="2021-03-16T22:27:43.657" v="129" actId="478"/>
          <ac:spMkLst>
            <pc:docMk/>
            <pc:sldMk cId="1185804426" sldId="292"/>
            <ac:spMk id="33" creationId="{B4761B1D-75C9-FD4A-8D13-25F0FF765997}"/>
          </ac:spMkLst>
        </pc:spChg>
        <pc:spChg chg="del">
          <ac:chgData name="Prieto Villar, José M." userId="79c44207-68a7-42d5-abf4-08866532a717" providerId="ADAL" clId="{E69D0AB6-12C6-405A-B3F7-AF57204185ED}" dt="2021-03-16T22:27:43.657" v="129" actId="478"/>
          <ac:spMkLst>
            <pc:docMk/>
            <pc:sldMk cId="1185804426" sldId="292"/>
            <ac:spMk id="34" creationId="{E947BB28-2FF4-934E-A32C-F530921614C1}"/>
          </ac:spMkLst>
        </pc:spChg>
        <pc:spChg chg="del">
          <ac:chgData name="Prieto Villar, José M." userId="79c44207-68a7-42d5-abf4-08866532a717" providerId="ADAL" clId="{E69D0AB6-12C6-405A-B3F7-AF57204185ED}" dt="2021-03-16T22:27:43.657" v="129" actId="478"/>
          <ac:spMkLst>
            <pc:docMk/>
            <pc:sldMk cId="1185804426" sldId="292"/>
            <ac:spMk id="35" creationId="{9F6739EA-47F0-1E41-829C-DF56B2A05776}"/>
          </ac:spMkLst>
        </pc:spChg>
        <pc:spChg chg="del">
          <ac:chgData name="Prieto Villar, José M." userId="79c44207-68a7-42d5-abf4-08866532a717" providerId="ADAL" clId="{E69D0AB6-12C6-405A-B3F7-AF57204185ED}" dt="2021-03-16T22:27:43.657" v="129" actId="478"/>
          <ac:spMkLst>
            <pc:docMk/>
            <pc:sldMk cId="1185804426" sldId="292"/>
            <ac:spMk id="36" creationId="{7F575720-AB4E-EA45-9498-360722C0B2B3}"/>
          </ac:spMkLst>
        </pc:spChg>
        <pc:spChg chg="add del mod">
          <ac:chgData name="Prieto Villar, José M." userId="79c44207-68a7-42d5-abf4-08866532a717" providerId="ADAL" clId="{E69D0AB6-12C6-405A-B3F7-AF57204185ED}" dt="2021-03-16T22:27:49.408" v="131"/>
          <ac:spMkLst>
            <pc:docMk/>
            <pc:sldMk cId="1185804426" sldId="292"/>
            <ac:spMk id="37" creationId="{938C144E-D4E6-42EB-B26A-61921051CA25}"/>
          </ac:spMkLst>
        </pc:spChg>
        <pc:spChg chg="add del mod">
          <ac:chgData name="Prieto Villar, José M." userId="79c44207-68a7-42d5-abf4-08866532a717" providerId="ADAL" clId="{E69D0AB6-12C6-405A-B3F7-AF57204185ED}" dt="2021-03-16T22:27:49.408" v="131"/>
          <ac:spMkLst>
            <pc:docMk/>
            <pc:sldMk cId="1185804426" sldId="292"/>
            <ac:spMk id="38" creationId="{B6636D58-4671-4247-99E9-DEBE8F9EAAAB}"/>
          </ac:spMkLst>
        </pc:spChg>
        <pc:spChg chg="add del mod">
          <ac:chgData name="Prieto Villar, José M." userId="79c44207-68a7-42d5-abf4-08866532a717" providerId="ADAL" clId="{E69D0AB6-12C6-405A-B3F7-AF57204185ED}" dt="2021-03-16T22:27:49.408" v="131"/>
          <ac:spMkLst>
            <pc:docMk/>
            <pc:sldMk cId="1185804426" sldId="292"/>
            <ac:spMk id="39" creationId="{DDF175E1-8C9D-462D-8C78-A71B39FDC67F}"/>
          </ac:spMkLst>
        </pc:spChg>
        <pc:spChg chg="add del mod">
          <ac:chgData name="Prieto Villar, José M." userId="79c44207-68a7-42d5-abf4-08866532a717" providerId="ADAL" clId="{E69D0AB6-12C6-405A-B3F7-AF57204185ED}" dt="2021-03-16T22:27:49.408" v="131"/>
          <ac:spMkLst>
            <pc:docMk/>
            <pc:sldMk cId="1185804426" sldId="292"/>
            <ac:spMk id="40" creationId="{15B89BAF-7C05-42B8-A118-BBA12DD0AE5D}"/>
          </ac:spMkLst>
        </pc:spChg>
        <pc:spChg chg="add del mod">
          <ac:chgData name="Prieto Villar, José M." userId="79c44207-68a7-42d5-abf4-08866532a717" providerId="ADAL" clId="{E69D0AB6-12C6-405A-B3F7-AF57204185ED}" dt="2021-03-16T22:27:49.408" v="131"/>
          <ac:spMkLst>
            <pc:docMk/>
            <pc:sldMk cId="1185804426" sldId="292"/>
            <ac:spMk id="41" creationId="{D712E429-325D-42B6-8D52-26A0852AD2B7}"/>
          </ac:spMkLst>
        </pc:spChg>
      </pc:sldChg>
      <pc:sldChg chg="del">
        <pc:chgData name="Prieto Villar, José M." userId="79c44207-68a7-42d5-abf4-08866532a717" providerId="ADAL" clId="{E69D0AB6-12C6-405A-B3F7-AF57204185ED}" dt="2021-03-16T22:40:27.608" v="266" actId="47"/>
        <pc:sldMkLst>
          <pc:docMk/>
          <pc:sldMk cId="2000213140" sldId="293"/>
        </pc:sldMkLst>
      </pc:sldChg>
      <pc:sldChg chg="del">
        <pc:chgData name="Prieto Villar, José M." userId="79c44207-68a7-42d5-abf4-08866532a717" providerId="ADAL" clId="{E69D0AB6-12C6-405A-B3F7-AF57204185ED}" dt="2021-03-16T22:40:27.608" v="266" actId="47"/>
        <pc:sldMkLst>
          <pc:docMk/>
          <pc:sldMk cId="2139534863" sldId="294"/>
        </pc:sldMkLst>
      </pc:sldChg>
      <pc:sldChg chg="del">
        <pc:chgData name="Prieto Villar, José M." userId="79c44207-68a7-42d5-abf4-08866532a717" providerId="ADAL" clId="{E69D0AB6-12C6-405A-B3F7-AF57204185ED}" dt="2021-03-16T22:40:27.608" v="266" actId="47"/>
        <pc:sldMkLst>
          <pc:docMk/>
          <pc:sldMk cId="1404808945" sldId="295"/>
        </pc:sldMkLst>
      </pc:sldChg>
      <pc:sldChg chg="del">
        <pc:chgData name="Prieto Villar, José M." userId="79c44207-68a7-42d5-abf4-08866532a717" providerId="ADAL" clId="{E69D0AB6-12C6-405A-B3F7-AF57204185ED}" dt="2021-03-16T22:40:27.608" v="266" actId="47"/>
        <pc:sldMkLst>
          <pc:docMk/>
          <pc:sldMk cId="323973078" sldId="296"/>
        </pc:sldMkLst>
      </pc:sldChg>
      <pc:sldChg chg="del">
        <pc:chgData name="Prieto Villar, José M." userId="79c44207-68a7-42d5-abf4-08866532a717" providerId="ADAL" clId="{E69D0AB6-12C6-405A-B3F7-AF57204185ED}" dt="2021-03-16T22:40:27.608" v="266" actId="47"/>
        <pc:sldMkLst>
          <pc:docMk/>
          <pc:sldMk cId="74293440" sldId="297"/>
        </pc:sldMkLst>
      </pc:sldChg>
      <pc:sldChg chg="del">
        <pc:chgData name="Prieto Villar, José M." userId="79c44207-68a7-42d5-abf4-08866532a717" providerId="ADAL" clId="{E69D0AB6-12C6-405A-B3F7-AF57204185ED}" dt="2021-03-16T22:40:27.608" v="266" actId="47"/>
        <pc:sldMkLst>
          <pc:docMk/>
          <pc:sldMk cId="3184234134" sldId="298"/>
        </pc:sldMkLst>
      </pc:sldChg>
      <pc:sldChg chg="del">
        <pc:chgData name="Prieto Villar, José M." userId="79c44207-68a7-42d5-abf4-08866532a717" providerId="ADAL" clId="{E69D0AB6-12C6-405A-B3F7-AF57204185ED}" dt="2021-03-16T22:40:27.608" v="266" actId="47"/>
        <pc:sldMkLst>
          <pc:docMk/>
          <pc:sldMk cId="3200089649" sldId="299"/>
        </pc:sldMkLst>
      </pc:sldChg>
      <pc:sldChg chg="del">
        <pc:chgData name="Prieto Villar, José M." userId="79c44207-68a7-42d5-abf4-08866532a717" providerId="ADAL" clId="{E69D0AB6-12C6-405A-B3F7-AF57204185ED}" dt="2021-03-16T22:40:27.608" v="266" actId="47"/>
        <pc:sldMkLst>
          <pc:docMk/>
          <pc:sldMk cId="1190891113" sldId="300"/>
        </pc:sldMkLst>
      </pc:sldChg>
      <pc:sldChg chg="del">
        <pc:chgData name="Prieto Villar, José M." userId="79c44207-68a7-42d5-abf4-08866532a717" providerId="ADAL" clId="{E69D0AB6-12C6-405A-B3F7-AF57204185ED}" dt="2021-03-16T22:40:27.608" v="266" actId="47"/>
        <pc:sldMkLst>
          <pc:docMk/>
          <pc:sldMk cId="3175843782" sldId="301"/>
        </pc:sldMkLst>
      </pc:sldChg>
      <pc:sldChg chg="del">
        <pc:chgData name="Prieto Villar, José M." userId="79c44207-68a7-42d5-abf4-08866532a717" providerId="ADAL" clId="{E69D0AB6-12C6-405A-B3F7-AF57204185ED}" dt="2021-03-16T22:40:27.608" v="266" actId="47"/>
        <pc:sldMkLst>
          <pc:docMk/>
          <pc:sldMk cId="1999081020" sldId="302"/>
        </pc:sldMkLst>
      </pc:sldChg>
      <pc:sldChg chg="del">
        <pc:chgData name="Prieto Villar, José M." userId="79c44207-68a7-42d5-abf4-08866532a717" providerId="ADAL" clId="{E69D0AB6-12C6-405A-B3F7-AF57204185ED}" dt="2021-03-16T22:40:27.608" v="266" actId="47"/>
        <pc:sldMkLst>
          <pc:docMk/>
          <pc:sldMk cId="1654933931" sldId="303"/>
        </pc:sldMkLst>
      </pc:sldChg>
      <pc:sldChg chg="del">
        <pc:chgData name="Prieto Villar, José M." userId="79c44207-68a7-42d5-abf4-08866532a717" providerId="ADAL" clId="{E69D0AB6-12C6-405A-B3F7-AF57204185ED}" dt="2021-03-16T22:40:27.608" v="266" actId="47"/>
        <pc:sldMkLst>
          <pc:docMk/>
          <pc:sldMk cId="3651557557" sldId="304"/>
        </pc:sldMkLst>
      </pc:sldChg>
      <pc:sldChg chg="del">
        <pc:chgData name="Prieto Villar, José M." userId="79c44207-68a7-42d5-abf4-08866532a717" providerId="ADAL" clId="{E69D0AB6-12C6-405A-B3F7-AF57204185ED}" dt="2021-03-16T22:40:27.608" v="266" actId="47"/>
        <pc:sldMkLst>
          <pc:docMk/>
          <pc:sldMk cId="1488619534" sldId="305"/>
        </pc:sldMkLst>
      </pc:sldChg>
      <pc:sldChg chg="del">
        <pc:chgData name="Prieto Villar, José M." userId="79c44207-68a7-42d5-abf4-08866532a717" providerId="ADAL" clId="{E69D0AB6-12C6-405A-B3F7-AF57204185ED}" dt="2021-03-16T22:40:27.608" v="266" actId="47"/>
        <pc:sldMkLst>
          <pc:docMk/>
          <pc:sldMk cId="2192097591" sldId="306"/>
        </pc:sldMkLst>
      </pc:sldChg>
      <pc:sldChg chg="del">
        <pc:chgData name="Prieto Villar, José M." userId="79c44207-68a7-42d5-abf4-08866532a717" providerId="ADAL" clId="{E69D0AB6-12C6-405A-B3F7-AF57204185ED}" dt="2021-03-16T22:40:27.608" v="266" actId="47"/>
        <pc:sldMkLst>
          <pc:docMk/>
          <pc:sldMk cId="129644429" sldId="307"/>
        </pc:sldMkLst>
      </pc:sldChg>
      <pc:sldChg chg="del">
        <pc:chgData name="Prieto Villar, José M." userId="79c44207-68a7-42d5-abf4-08866532a717" providerId="ADAL" clId="{E69D0AB6-12C6-405A-B3F7-AF57204185ED}" dt="2021-03-16T22:40:27.608" v="266" actId="47"/>
        <pc:sldMkLst>
          <pc:docMk/>
          <pc:sldMk cId="346293569" sldId="308"/>
        </pc:sldMkLst>
      </pc:sldChg>
      <pc:sldChg chg="del">
        <pc:chgData name="Prieto Villar, José M." userId="79c44207-68a7-42d5-abf4-08866532a717" providerId="ADAL" clId="{E69D0AB6-12C6-405A-B3F7-AF57204185ED}" dt="2021-03-16T22:40:27.608" v="266" actId="47"/>
        <pc:sldMkLst>
          <pc:docMk/>
          <pc:sldMk cId="1402772054" sldId="309"/>
        </pc:sldMkLst>
      </pc:sldChg>
      <pc:sldChg chg="del">
        <pc:chgData name="Prieto Villar, José M." userId="79c44207-68a7-42d5-abf4-08866532a717" providerId="ADAL" clId="{E69D0AB6-12C6-405A-B3F7-AF57204185ED}" dt="2021-03-16T22:40:27.608" v="266" actId="47"/>
        <pc:sldMkLst>
          <pc:docMk/>
          <pc:sldMk cId="2906012901" sldId="310"/>
        </pc:sldMkLst>
      </pc:sldChg>
      <pc:sldChg chg="del">
        <pc:chgData name="Prieto Villar, José M." userId="79c44207-68a7-42d5-abf4-08866532a717" providerId="ADAL" clId="{E69D0AB6-12C6-405A-B3F7-AF57204185ED}" dt="2021-03-16T22:40:27.608" v="266" actId="47"/>
        <pc:sldMkLst>
          <pc:docMk/>
          <pc:sldMk cId="4216364238" sldId="311"/>
        </pc:sldMkLst>
      </pc:sldChg>
      <pc:sldChg chg="del">
        <pc:chgData name="Prieto Villar, José M." userId="79c44207-68a7-42d5-abf4-08866532a717" providerId="ADAL" clId="{E69D0AB6-12C6-405A-B3F7-AF57204185ED}" dt="2021-03-16T22:40:27.608" v="266" actId="47"/>
        <pc:sldMkLst>
          <pc:docMk/>
          <pc:sldMk cId="2635235101" sldId="312"/>
        </pc:sldMkLst>
      </pc:sldChg>
      <pc:sldChg chg="del">
        <pc:chgData name="Prieto Villar, José M." userId="79c44207-68a7-42d5-abf4-08866532a717" providerId="ADAL" clId="{E69D0AB6-12C6-405A-B3F7-AF57204185ED}" dt="2021-03-16T22:40:27.608" v="266" actId="47"/>
        <pc:sldMkLst>
          <pc:docMk/>
          <pc:sldMk cId="2902398596" sldId="313"/>
        </pc:sldMkLst>
      </pc:sldChg>
      <pc:sldChg chg="del">
        <pc:chgData name="Prieto Villar, José M." userId="79c44207-68a7-42d5-abf4-08866532a717" providerId="ADAL" clId="{E69D0AB6-12C6-405A-B3F7-AF57204185ED}" dt="2021-03-16T22:40:27.608" v="266" actId="47"/>
        <pc:sldMkLst>
          <pc:docMk/>
          <pc:sldMk cId="1044434220" sldId="314"/>
        </pc:sldMkLst>
      </pc:sldChg>
      <pc:sldChg chg="del">
        <pc:chgData name="Prieto Villar, José M." userId="79c44207-68a7-42d5-abf4-08866532a717" providerId="ADAL" clId="{E69D0AB6-12C6-405A-B3F7-AF57204185ED}" dt="2021-03-16T22:40:27.608" v="266" actId="47"/>
        <pc:sldMkLst>
          <pc:docMk/>
          <pc:sldMk cId="98026239" sldId="315"/>
        </pc:sldMkLst>
      </pc:sldChg>
      <pc:sldChg chg="del">
        <pc:chgData name="Prieto Villar, José M." userId="79c44207-68a7-42d5-abf4-08866532a717" providerId="ADAL" clId="{E69D0AB6-12C6-405A-B3F7-AF57204185ED}" dt="2021-03-16T22:40:27.608" v="266" actId="47"/>
        <pc:sldMkLst>
          <pc:docMk/>
          <pc:sldMk cId="949142195" sldId="316"/>
        </pc:sldMkLst>
      </pc:sldChg>
      <pc:sldChg chg="del">
        <pc:chgData name="Prieto Villar, José M." userId="79c44207-68a7-42d5-abf4-08866532a717" providerId="ADAL" clId="{E69D0AB6-12C6-405A-B3F7-AF57204185ED}" dt="2021-03-16T22:40:27.608" v="266" actId="47"/>
        <pc:sldMkLst>
          <pc:docMk/>
          <pc:sldMk cId="1233372853" sldId="317"/>
        </pc:sldMkLst>
      </pc:sldChg>
      <pc:sldChg chg="del">
        <pc:chgData name="Prieto Villar, José M." userId="79c44207-68a7-42d5-abf4-08866532a717" providerId="ADAL" clId="{E69D0AB6-12C6-405A-B3F7-AF57204185ED}" dt="2021-03-16T22:40:27.608" v="266" actId="47"/>
        <pc:sldMkLst>
          <pc:docMk/>
          <pc:sldMk cId="3835693295" sldId="318"/>
        </pc:sldMkLst>
      </pc:sldChg>
      <pc:sldChg chg="del">
        <pc:chgData name="Prieto Villar, José M." userId="79c44207-68a7-42d5-abf4-08866532a717" providerId="ADAL" clId="{E69D0AB6-12C6-405A-B3F7-AF57204185ED}" dt="2021-03-16T22:40:27.608" v="266" actId="47"/>
        <pc:sldMkLst>
          <pc:docMk/>
          <pc:sldMk cId="3122277875" sldId="319"/>
        </pc:sldMkLst>
      </pc:sldChg>
      <pc:sldChg chg="delSp del mod">
        <pc:chgData name="Prieto Villar, José M." userId="79c44207-68a7-42d5-abf4-08866532a717" providerId="ADAL" clId="{E69D0AB6-12C6-405A-B3F7-AF57204185ED}" dt="2021-03-16T22:40:27.608" v="266" actId="47"/>
        <pc:sldMkLst>
          <pc:docMk/>
          <pc:sldMk cId="1987218232" sldId="320"/>
        </pc:sldMkLst>
        <pc:spChg chg="del">
          <ac:chgData name="Prieto Villar, José M." userId="79c44207-68a7-42d5-abf4-08866532a717" providerId="ADAL" clId="{E69D0AB6-12C6-405A-B3F7-AF57204185ED}" dt="2021-03-16T22:39:29.901" v="238" actId="478"/>
          <ac:spMkLst>
            <pc:docMk/>
            <pc:sldMk cId="1987218232" sldId="320"/>
            <ac:spMk id="5" creationId="{A97BEC26-8BC4-0F4C-BBDF-027CEB7DE3C8}"/>
          </ac:spMkLst>
        </pc:spChg>
      </pc:sldChg>
      <pc:sldChg chg="del">
        <pc:chgData name="Prieto Villar, José M." userId="79c44207-68a7-42d5-abf4-08866532a717" providerId="ADAL" clId="{E69D0AB6-12C6-405A-B3F7-AF57204185ED}" dt="2021-03-16T22:16:45.237" v="0" actId="47"/>
        <pc:sldMkLst>
          <pc:docMk/>
          <pc:sldMk cId="0" sldId="336"/>
        </pc:sldMkLst>
      </pc:sldChg>
      <pc:sldChg chg="delSp modSp add del mod">
        <pc:chgData name="Prieto Villar, José M." userId="79c44207-68a7-42d5-abf4-08866532a717" providerId="ADAL" clId="{E69D0AB6-12C6-405A-B3F7-AF57204185ED}" dt="2021-03-16T22:40:37.880" v="268" actId="478"/>
        <pc:sldMkLst>
          <pc:docMk/>
          <pc:sldMk cId="117033086" sldId="338"/>
        </pc:sldMkLst>
        <pc:spChg chg="del">
          <ac:chgData name="Prieto Villar, José M." userId="79c44207-68a7-42d5-abf4-08866532a717" providerId="ADAL" clId="{E69D0AB6-12C6-405A-B3F7-AF57204185ED}" dt="2021-03-16T22:40:37.147" v="267" actId="478"/>
          <ac:spMkLst>
            <pc:docMk/>
            <pc:sldMk cId="117033086" sldId="338"/>
            <ac:spMk id="2" creationId="{98975767-91C3-49FD-B4BA-E48CEE7BC7C4}"/>
          </ac:spMkLst>
        </pc:spChg>
        <pc:spChg chg="del">
          <ac:chgData name="Prieto Villar, José M." userId="79c44207-68a7-42d5-abf4-08866532a717" providerId="ADAL" clId="{E69D0AB6-12C6-405A-B3F7-AF57204185ED}" dt="2021-03-16T22:40:37.880" v="268" actId="478"/>
          <ac:spMkLst>
            <pc:docMk/>
            <pc:sldMk cId="117033086" sldId="338"/>
            <ac:spMk id="3" creationId="{4971C295-CBE0-4A49-91EF-AE4D380161B0}"/>
          </ac:spMkLst>
        </pc:spChg>
        <pc:spChg chg="mod">
          <ac:chgData name="Prieto Villar, José M." userId="79c44207-68a7-42d5-abf4-08866532a717" providerId="ADAL" clId="{E69D0AB6-12C6-405A-B3F7-AF57204185ED}" dt="2021-03-16T22:18:24.455" v="9" actId="1076"/>
          <ac:spMkLst>
            <pc:docMk/>
            <pc:sldMk cId="117033086" sldId="338"/>
            <ac:spMk id="4" creationId="{2D8A4CFA-92CF-4AED-9DA6-8751811F92F4}"/>
          </ac:spMkLst>
        </pc:spChg>
        <pc:spChg chg="del">
          <ac:chgData name="Prieto Villar, José M." userId="79c44207-68a7-42d5-abf4-08866532a717" providerId="ADAL" clId="{E69D0AB6-12C6-405A-B3F7-AF57204185ED}" dt="2021-03-16T22:18:20.744" v="8" actId="478"/>
          <ac:spMkLst>
            <pc:docMk/>
            <pc:sldMk cId="117033086" sldId="338"/>
            <ac:spMk id="5" creationId="{305FDCDC-033B-476B-B931-7D3A73C76FC2}"/>
          </ac:spMkLst>
        </pc:spChg>
      </pc:sldChg>
      <pc:sldChg chg="addSp delSp modSp add mod setBg">
        <pc:chgData name="Prieto Villar, José M." userId="79c44207-68a7-42d5-abf4-08866532a717" providerId="ADAL" clId="{E69D0AB6-12C6-405A-B3F7-AF57204185ED}" dt="2021-03-16T22:41:18.136" v="272" actId="108"/>
        <pc:sldMkLst>
          <pc:docMk/>
          <pc:sldMk cId="1946079253" sldId="340"/>
        </pc:sldMkLst>
        <pc:spChg chg="add del mod">
          <ac:chgData name="Prieto Villar, José M." userId="79c44207-68a7-42d5-abf4-08866532a717" providerId="ADAL" clId="{E69D0AB6-12C6-405A-B3F7-AF57204185ED}" dt="2021-03-16T22:22:45.030" v="57"/>
          <ac:spMkLst>
            <pc:docMk/>
            <pc:sldMk cId="1946079253" sldId="340"/>
            <ac:spMk id="2" creationId="{46D1DE32-92FA-4907-88D1-B43ECA3439D9}"/>
          </ac:spMkLst>
        </pc:spChg>
        <pc:spChg chg="mod">
          <ac:chgData name="Prieto Villar, José M." userId="79c44207-68a7-42d5-abf4-08866532a717" providerId="ADAL" clId="{E69D0AB6-12C6-405A-B3F7-AF57204185ED}" dt="2021-03-16T22:30:57.716" v="170" actId="26606"/>
          <ac:spMkLst>
            <pc:docMk/>
            <pc:sldMk cId="1946079253" sldId="340"/>
            <ac:spMk id="6" creationId="{A62DADB5-1A7C-2840-8715-E242D56D7C3C}"/>
          </ac:spMkLst>
        </pc:spChg>
        <pc:spChg chg="add del mod">
          <ac:chgData name="Prieto Villar, José M." userId="79c44207-68a7-42d5-abf4-08866532a717" providerId="ADAL" clId="{E69D0AB6-12C6-405A-B3F7-AF57204185ED}" dt="2021-03-16T22:20:48.728" v="38"/>
          <ac:spMkLst>
            <pc:docMk/>
            <pc:sldMk cId="1946079253" sldId="340"/>
            <ac:spMk id="7" creationId="{F0DCFB6F-3D2E-4219-9561-33A47EF2B358}"/>
          </ac:spMkLst>
        </pc:spChg>
        <pc:spChg chg="mod ord">
          <ac:chgData name="Prieto Villar, José M." userId="79c44207-68a7-42d5-abf4-08866532a717" providerId="ADAL" clId="{E69D0AB6-12C6-405A-B3F7-AF57204185ED}" dt="2021-03-16T22:41:18.136" v="272" actId="108"/>
          <ac:spMkLst>
            <pc:docMk/>
            <pc:sldMk cId="1946079253" sldId="340"/>
            <ac:spMk id="9" creationId="{B645464F-5AB0-479A-9DA5-673D4E6A374D}"/>
          </ac:spMkLst>
        </pc:spChg>
        <pc:spChg chg="del mod">
          <ac:chgData name="Prieto Villar, José M." userId="79c44207-68a7-42d5-abf4-08866532a717" providerId="ADAL" clId="{E69D0AB6-12C6-405A-B3F7-AF57204185ED}" dt="2021-03-16T22:20:24.522" v="33" actId="478"/>
          <ac:spMkLst>
            <pc:docMk/>
            <pc:sldMk cId="1946079253" sldId="340"/>
            <ac:spMk id="10" creationId="{6123D5AC-101D-4A9A-BC5E-015B0C29FF81}"/>
          </ac:spMkLst>
        </pc:spChg>
        <pc:spChg chg="del">
          <ac:chgData name="Prieto Villar, José M." userId="79c44207-68a7-42d5-abf4-08866532a717" providerId="ADAL" clId="{E69D0AB6-12C6-405A-B3F7-AF57204185ED}" dt="2021-03-16T22:20:04.663" v="29" actId="478"/>
          <ac:spMkLst>
            <pc:docMk/>
            <pc:sldMk cId="1946079253" sldId="340"/>
            <ac:spMk id="11" creationId="{37BC41D2-9849-4D24-A18F-AD211B86AFC8}"/>
          </ac:spMkLst>
        </pc:spChg>
        <pc:spChg chg="mod">
          <ac:chgData name="Prieto Villar, José M." userId="79c44207-68a7-42d5-abf4-08866532a717" providerId="ADAL" clId="{E69D0AB6-12C6-405A-B3F7-AF57204185ED}" dt="2021-03-16T22:20:45.959" v="37"/>
          <ac:spMkLst>
            <pc:docMk/>
            <pc:sldMk cId="1946079253" sldId="340"/>
            <ac:spMk id="12" creationId="{A85C8560-ACE8-477D-9F1F-6BE9B3EB2FD1}"/>
          </ac:spMkLst>
        </pc:spChg>
        <pc:spChg chg="mod">
          <ac:chgData name="Prieto Villar, José M." userId="79c44207-68a7-42d5-abf4-08866532a717" providerId="ADAL" clId="{E69D0AB6-12C6-405A-B3F7-AF57204185ED}" dt="2021-03-16T22:20:45.959" v="37"/>
          <ac:spMkLst>
            <pc:docMk/>
            <pc:sldMk cId="1946079253" sldId="340"/>
            <ac:spMk id="20" creationId="{52ACCA5E-A807-4F46-B223-74ECE03D2C07}"/>
          </ac:spMkLst>
        </pc:spChg>
        <pc:spChg chg="mod">
          <ac:chgData name="Prieto Villar, José M." userId="79c44207-68a7-42d5-abf4-08866532a717" providerId="ADAL" clId="{E69D0AB6-12C6-405A-B3F7-AF57204185ED}" dt="2021-03-16T22:20:45.959" v="37"/>
          <ac:spMkLst>
            <pc:docMk/>
            <pc:sldMk cId="1946079253" sldId="340"/>
            <ac:spMk id="21" creationId="{68795E52-D1D2-412C-9B8C-F2A05C166DA4}"/>
          </ac:spMkLst>
        </pc:spChg>
        <pc:spChg chg="mod">
          <ac:chgData name="Prieto Villar, José M." userId="79c44207-68a7-42d5-abf4-08866532a717" providerId="ADAL" clId="{E69D0AB6-12C6-405A-B3F7-AF57204185ED}" dt="2021-03-16T22:20:45.959" v="37"/>
          <ac:spMkLst>
            <pc:docMk/>
            <pc:sldMk cId="1946079253" sldId="340"/>
            <ac:spMk id="22" creationId="{CD618750-B7D2-41CE-BB5F-C9AD0BB4E541}"/>
          </ac:spMkLst>
        </pc:spChg>
        <pc:spChg chg="mod">
          <ac:chgData name="Prieto Villar, José M." userId="79c44207-68a7-42d5-abf4-08866532a717" providerId="ADAL" clId="{E69D0AB6-12C6-405A-B3F7-AF57204185ED}" dt="2021-03-16T22:20:45.959" v="37"/>
          <ac:spMkLst>
            <pc:docMk/>
            <pc:sldMk cId="1946079253" sldId="340"/>
            <ac:spMk id="23" creationId="{91122314-8D01-4130-81ED-06872F640F0F}"/>
          </ac:spMkLst>
        </pc:spChg>
        <pc:spChg chg="mod">
          <ac:chgData name="Prieto Villar, José M." userId="79c44207-68a7-42d5-abf4-08866532a717" providerId="ADAL" clId="{E69D0AB6-12C6-405A-B3F7-AF57204185ED}" dt="2021-03-16T22:20:45.959" v="37"/>
          <ac:spMkLst>
            <pc:docMk/>
            <pc:sldMk cId="1946079253" sldId="340"/>
            <ac:spMk id="24" creationId="{79E98E6D-F651-47C9-9390-942E48F3C835}"/>
          </ac:spMkLst>
        </pc:spChg>
        <pc:spChg chg="mod">
          <ac:chgData name="Prieto Villar, José M." userId="79c44207-68a7-42d5-abf4-08866532a717" providerId="ADAL" clId="{E69D0AB6-12C6-405A-B3F7-AF57204185ED}" dt="2021-03-16T22:20:45.959" v="37"/>
          <ac:spMkLst>
            <pc:docMk/>
            <pc:sldMk cId="1946079253" sldId="340"/>
            <ac:spMk id="25" creationId="{9F153A3D-0193-4F50-9991-7529EA0C2D3F}"/>
          </ac:spMkLst>
        </pc:spChg>
        <pc:spChg chg="mod">
          <ac:chgData name="Prieto Villar, José M." userId="79c44207-68a7-42d5-abf4-08866532a717" providerId="ADAL" clId="{E69D0AB6-12C6-405A-B3F7-AF57204185ED}" dt="2021-03-16T22:20:45.959" v="37"/>
          <ac:spMkLst>
            <pc:docMk/>
            <pc:sldMk cId="1946079253" sldId="340"/>
            <ac:spMk id="26" creationId="{6B69E2E5-AEC6-47DF-A881-2EC5A1D18929}"/>
          </ac:spMkLst>
        </pc:spChg>
        <pc:spChg chg="add">
          <ac:chgData name="Prieto Villar, José M." userId="79c44207-68a7-42d5-abf4-08866532a717" providerId="ADAL" clId="{E69D0AB6-12C6-405A-B3F7-AF57204185ED}" dt="2021-03-16T22:30:57.716" v="170" actId="26606"/>
          <ac:spMkLst>
            <pc:docMk/>
            <pc:sldMk cId="1946079253" sldId="340"/>
            <ac:spMk id="32" creationId="{F56F5174-31D9-4DBB-AAB7-A1FD7BDB1352}"/>
          </ac:spMkLst>
        </pc:spChg>
        <pc:spChg chg="add">
          <ac:chgData name="Prieto Villar, José M." userId="79c44207-68a7-42d5-abf4-08866532a717" providerId="ADAL" clId="{E69D0AB6-12C6-405A-B3F7-AF57204185ED}" dt="2021-03-16T22:30:57.716" v="170" actId="26606"/>
          <ac:spMkLst>
            <pc:docMk/>
            <pc:sldMk cId="1946079253" sldId="340"/>
            <ac:spMk id="36" creationId="{F9A95BEE-6BB1-4A28-A8E6-A34B2E42EF87}"/>
          </ac:spMkLst>
        </pc:spChg>
        <pc:grpChg chg="add del mod">
          <ac:chgData name="Prieto Villar, José M." userId="79c44207-68a7-42d5-abf4-08866532a717" providerId="ADAL" clId="{E69D0AB6-12C6-405A-B3F7-AF57204185ED}" dt="2021-03-16T22:20:48.728" v="38"/>
          <ac:grpSpMkLst>
            <pc:docMk/>
            <pc:sldMk cId="1946079253" sldId="340"/>
            <ac:grpSpMk id="8" creationId="{9D97C53E-6C31-4C46-88BF-B80B15992AC2}"/>
          </ac:grpSpMkLst>
        </pc:grpChg>
        <pc:picChg chg="del">
          <ac:chgData name="Prieto Villar, José M." userId="79c44207-68a7-42d5-abf4-08866532a717" providerId="ADAL" clId="{E69D0AB6-12C6-405A-B3F7-AF57204185ED}" dt="2021-03-16T22:19:43.278" v="22" actId="478"/>
          <ac:picMkLst>
            <pc:docMk/>
            <pc:sldMk cId="1946079253" sldId="340"/>
            <ac:picMk id="5" creationId="{EADA1128-2928-427C-8AFF-4746DF3B684A}"/>
          </ac:picMkLst>
        </pc:picChg>
        <pc:picChg chg="add mod">
          <ac:chgData name="Prieto Villar, José M." userId="79c44207-68a7-42d5-abf4-08866532a717" providerId="ADAL" clId="{E69D0AB6-12C6-405A-B3F7-AF57204185ED}" dt="2021-03-16T22:30:57.716" v="170" actId="26606"/>
          <ac:picMkLst>
            <pc:docMk/>
            <pc:sldMk cId="1946079253" sldId="340"/>
            <ac:picMk id="27" creationId="{C17D78C1-32F2-4A96-8459-D4DF817123FD}"/>
          </ac:picMkLst>
        </pc:picChg>
        <pc:picChg chg="add">
          <ac:chgData name="Prieto Villar, José M." userId="79c44207-68a7-42d5-abf4-08866532a717" providerId="ADAL" clId="{E69D0AB6-12C6-405A-B3F7-AF57204185ED}" dt="2021-03-16T22:30:57.716" v="170" actId="26606"/>
          <ac:picMkLst>
            <pc:docMk/>
            <pc:sldMk cId="1946079253" sldId="340"/>
            <ac:picMk id="34" creationId="{AE113210-7872-481A-ADE6-3A05CCAF5EB2}"/>
          </ac:picMkLst>
        </pc:picChg>
        <pc:cxnChg chg="mod">
          <ac:chgData name="Prieto Villar, José M." userId="79c44207-68a7-42d5-abf4-08866532a717" providerId="ADAL" clId="{E69D0AB6-12C6-405A-B3F7-AF57204185ED}" dt="2021-03-16T22:20:45.959" v="37"/>
          <ac:cxnSpMkLst>
            <pc:docMk/>
            <pc:sldMk cId="1946079253" sldId="340"/>
            <ac:cxnSpMk id="13" creationId="{6C2F013C-ACAE-4B8E-9F4E-909AD9F9B65C}"/>
          </ac:cxnSpMkLst>
        </pc:cxnChg>
        <pc:cxnChg chg="mod">
          <ac:chgData name="Prieto Villar, José M." userId="79c44207-68a7-42d5-abf4-08866532a717" providerId="ADAL" clId="{E69D0AB6-12C6-405A-B3F7-AF57204185ED}" dt="2021-03-16T22:20:45.959" v="37"/>
          <ac:cxnSpMkLst>
            <pc:docMk/>
            <pc:sldMk cId="1946079253" sldId="340"/>
            <ac:cxnSpMk id="14" creationId="{D1DC3EE2-1EBE-488C-B451-BE22B1C01403}"/>
          </ac:cxnSpMkLst>
        </pc:cxnChg>
        <pc:cxnChg chg="mod">
          <ac:chgData name="Prieto Villar, José M." userId="79c44207-68a7-42d5-abf4-08866532a717" providerId="ADAL" clId="{E69D0AB6-12C6-405A-B3F7-AF57204185ED}" dt="2021-03-16T22:20:45.959" v="37"/>
          <ac:cxnSpMkLst>
            <pc:docMk/>
            <pc:sldMk cId="1946079253" sldId="340"/>
            <ac:cxnSpMk id="15" creationId="{B08186B9-F889-4E6A-9EB1-65A6980A7DDC}"/>
          </ac:cxnSpMkLst>
        </pc:cxnChg>
        <pc:cxnChg chg="mod">
          <ac:chgData name="Prieto Villar, José M." userId="79c44207-68a7-42d5-abf4-08866532a717" providerId="ADAL" clId="{E69D0AB6-12C6-405A-B3F7-AF57204185ED}" dt="2021-03-16T22:20:45.959" v="37"/>
          <ac:cxnSpMkLst>
            <pc:docMk/>
            <pc:sldMk cId="1946079253" sldId="340"/>
            <ac:cxnSpMk id="16" creationId="{7CBD2762-FCEF-4A66-B42A-26417E51107B}"/>
          </ac:cxnSpMkLst>
        </pc:cxnChg>
        <pc:cxnChg chg="mod">
          <ac:chgData name="Prieto Villar, José M." userId="79c44207-68a7-42d5-abf4-08866532a717" providerId="ADAL" clId="{E69D0AB6-12C6-405A-B3F7-AF57204185ED}" dt="2021-03-16T22:20:45.959" v="37"/>
          <ac:cxnSpMkLst>
            <pc:docMk/>
            <pc:sldMk cId="1946079253" sldId="340"/>
            <ac:cxnSpMk id="17" creationId="{E4459175-CBF0-4BBE-B1D5-9331B1A54D73}"/>
          </ac:cxnSpMkLst>
        </pc:cxnChg>
        <pc:cxnChg chg="mod">
          <ac:chgData name="Prieto Villar, José M." userId="79c44207-68a7-42d5-abf4-08866532a717" providerId="ADAL" clId="{E69D0AB6-12C6-405A-B3F7-AF57204185ED}" dt="2021-03-16T22:20:45.959" v="37"/>
          <ac:cxnSpMkLst>
            <pc:docMk/>
            <pc:sldMk cId="1946079253" sldId="340"/>
            <ac:cxnSpMk id="18" creationId="{D4917C00-4AE1-4E8F-AFCA-0166F8175F16}"/>
          </ac:cxnSpMkLst>
        </pc:cxnChg>
        <pc:cxnChg chg="mod">
          <ac:chgData name="Prieto Villar, José M." userId="79c44207-68a7-42d5-abf4-08866532a717" providerId="ADAL" clId="{E69D0AB6-12C6-405A-B3F7-AF57204185ED}" dt="2021-03-16T22:20:45.959" v="37"/>
          <ac:cxnSpMkLst>
            <pc:docMk/>
            <pc:sldMk cId="1946079253" sldId="340"/>
            <ac:cxnSpMk id="19" creationId="{914C96DC-B470-4961-9346-2DC0B56FDB04}"/>
          </ac:cxnSpMkLst>
        </pc:cxnChg>
      </pc:sldChg>
      <pc:sldChg chg="addSp delSp modSp add mod">
        <pc:chgData name="Prieto Villar, José M." userId="79c44207-68a7-42d5-abf4-08866532a717" providerId="ADAL" clId="{E69D0AB6-12C6-405A-B3F7-AF57204185ED}" dt="2021-03-16T22:25:40.339" v="108"/>
        <pc:sldMkLst>
          <pc:docMk/>
          <pc:sldMk cId="3199144265" sldId="341"/>
        </pc:sldMkLst>
        <pc:spChg chg="add mod">
          <ac:chgData name="Prieto Villar, José M." userId="79c44207-68a7-42d5-abf4-08866532a717" providerId="ADAL" clId="{E69D0AB6-12C6-405A-B3F7-AF57204185ED}" dt="2021-03-16T22:23:27.268" v="86" actId="14100"/>
          <ac:spMkLst>
            <pc:docMk/>
            <pc:sldMk cId="3199144265" sldId="341"/>
            <ac:spMk id="5" creationId="{F9ADB4D5-F1ED-4B48-A958-65C279B7B04A}"/>
          </ac:spMkLst>
        </pc:spChg>
        <pc:spChg chg="mod">
          <ac:chgData name="Prieto Villar, José M." userId="79c44207-68a7-42d5-abf4-08866532a717" providerId="ADAL" clId="{E69D0AB6-12C6-405A-B3F7-AF57204185ED}" dt="2021-03-16T22:23:07.877" v="82" actId="20577"/>
          <ac:spMkLst>
            <pc:docMk/>
            <pc:sldMk cId="3199144265" sldId="341"/>
            <ac:spMk id="6" creationId="{A62DADB5-1A7C-2840-8715-E242D56D7C3C}"/>
          </ac:spMkLst>
        </pc:spChg>
        <pc:spChg chg="add mod">
          <ac:chgData name="Prieto Villar, José M." userId="79c44207-68a7-42d5-abf4-08866532a717" providerId="ADAL" clId="{E69D0AB6-12C6-405A-B3F7-AF57204185ED}" dt="2021-03-16T22:23:27.268" v="86" actId="14100"/>
          <ac:spMkLst>
            <pc:docMk/>
            <pc:sldMk cId="3199144265" sldId="341"/>
            <ac:spMk id="7" creationId="{C3EB768D-1B35-4536-8FDC-30E036DF0AD1}"/>
          </ac:spMkLst>
        </pc:spChg>
        <pc:spChg chg="add del mod">
          <ac:chgData name="Prieto Villar, José M." userId="79c44207-68a7-42d5-abf4-08866532a717" providerId="ADAL" clId="{E69D0AB6-12C6-405A-B3F7-AF57204185ED}" dt="2021-03-16T22:23:37.847" v="88"/>
          <ac:spMkLst>
            <pc:docMk/>
            <pc:sldMk cId="3199144265" sldId="341"/>
            <ac:spMk id="8" creationId="{6F13C5C0-4537-4DA8-A000-10764C72E0E0}"/>
          </ac:spMkLst>
        </pc:spChg>
        <pc:spChg chg="del">
          <ac:chgData name="Prieto Villar, José M." userId="79c44207-68a7-42d5-abf4-08866532a717" providerId="ADAL" clId="{E69D0AB6-12C6-405A-B3F7-AF57204185ED}" dt="2021-03-16T22:23:11.190" v="83" actId="478"/>
          <ac:spMkLst>
            <pc:docMk/>
            <pc:sldMk cId="3199144265" sldId="341"/>
            <ac:spMk id="9" creationId="{B645464F-5AB0-479A-9DA5-673D4E6A374D}"/>
          </ac:spMkLst>
        </pc:spChg>
        <pc:spChg chg="add del mod">
          <ac:chgData name="Prieto Villar, José M." userId="79c44207-68a7-42d5-abf4-08866532a717" providerId="ADAL" clId="{E69D0AB6-12C6-405A-B3F7-AF57204185ED}" dt="2021-03-16T22:23:37.847" v="88"/>
          <ac:spMkLst>
            <pc:docMk/>
            <pc:sldMk cId="3199144265" sldId="341"/>
            <ac:spMk id="10" creationId="{4CDC3EF2-77FD-46AA-9E60-7CA394451124}"/>
          </ac:spMkLst>
        </pc:spChg>
        <pc:spChg chg="add del mod">
          <ac:chgData name="Prieto Villar, José M." userId="79c44207-68a7-42d5-abf4-08866532a717" providerId="ADAL" clId="{E69D0AB6-12C6-405A-B3F7-AF57204185ED}" dt="2021-03-16T22:23:37.847" v="88"/>
          <ac:spMkLst>
            <pc:docMk/>
            <pc:sldMk cId="3199144265" sldId="341"/>
            <ac:spMk id="11" creationId="{281CC93C-B451-4C60-BE02-B1084B36DF12}"/>
          </ac:spMkLst>
        </pc:spChg>
        <pc:spChg chg="add del mod">
          <ac:chgData name="Prieto Villar, José M." userId="79c44207-68a7-42d5-abf4-08866532a717" providerId="ADAL" clId="{E69D0AB6-12C6-405A-B3F7-AF57204185ED}" dt="2021-03-16T22:23:37.847" v="88"/>
          <ac:spMkLst>
            <pc:docMk/>
            <pc:sldMk cId="3199144265" sldId="341"/>
            <ac:spMk id="12" creationId="{187F335F-5C5D-46B4-AEB2-828AB87FAD4C}"/>
          </ac:spMkLst>
        </pc:spChg>
        <pc:spChg chg="add del mod">
          <ac:chgData name="Prieto Villar, José M." userId="79c44207-68a7-42d5-abf4-08866532a717" providerId="ADAL" clId="{E69D0AB6-12C6-405A-B3F7-AF57204185ED}" dt="2021-03-16T22:23:37.847" v="88"/>
          <ac:spMkLst>
            <pc:docMk/>
            <pc:sldMk cId="3199144265" sldId="341"/>
            <ac:spMk id="16" creationId="{ABF4B06B-858C-4430-ADB6-DFB5C51EE053}"/>
          </ac:spMkLst>
        </pc:spChg>
        <pc:spChg chg="add mod">
          <ac:chgData name="Prieto Villar, José M." userId="79c44207-68a7-42d5-abf4-08866532a717" providerId="ADAL" clId="{E69D0AB6-12C6-405A-B3F7-AF57204185ED}" dt="2021-03-16T22:25:15.139" v="104" actId="1076"/>
          <ac:spMkLst>
            <pc:docMk/>
            <pc:sldMk cId="3199144265" sldId="341"/>
            <ac:spMk id="17" creationId="{FE6D93ED-011A-4C87-BBE3-E6373108F916}"/>
          </ac:spMkLst>
        </pc:spChg>
        <pc:spChg chg="add mod">
          <ac:chgData name="Prieto Villar, José M." userId="79c44207-68a7-42d5-abf4-08866532a717" providerId="ADAL" clId="{E69D0AB6-12C6-405A-B3F7-AF57204185ED}" dt="2021-03-16T22:25:12.342" v="103" actId="1076"/>
          <ac:spMkLst>
            <pc:docMk/>
            <pc:sldMk cId="3199144265" sldId="341"/>
            <ac:spMk id="18" creationId="{D7DF19CD-077B-405B-AAF0-7AEE9BFC3143}"/>
          </ac:spMkLst>
        </pc:spChg>
        <pc:spChg chg="add mod">
          <ac:chgData name="Prieto Villar, José M." userId="79c44207-68a7-42d5-abf4-08866532a717" providerId="ADAL" clId="{E69D0AB6-12C6-405A-B3F7-AF57204185ED}" dt="2021-03-16T22:25:10.105" v="102" actId="1076"/>
          <ac:spMkLst>
            <pc:docMk/>
            <pc:sldMk cId="3199144265" sldId="341"/>
            <ac:spMk id="19" creationId="{D48B3B94-F616-4BD0-B52D-AE3292BA9EE1}"/>
          </ac:spMkLst>
        </pc:spChg>
        <pc:spChg chg="add mod">
          <ac:chgData name="Prieto Villar, José M." userId="79c44207-68a7-42d5-abf4-08866532a717" providerId="ADAL" clId="{E69D0AB6-12C6-405A-B3F7-AF57204185ED}" dt="2021-03-16T22:24:54.104" v="96" actId="1076"/>
          <ac:spMkLst>
            <pc:docMk/>
            <pc:sldMk cId="3199144265" sldId="341"/>
            <ac:spMk id="20" creationId="{F5B46351-A937-4965-B1A4-D2FE9EF098A7}"/>
          </ac:spMkLst>
        </pc:spChg>
        <pc:spChg chg="add del mod">
          <ac:chgData name="Prieto Villar, José M." userId="79c44207-68a7-42d5-abf4-08866532a717" providerId="ADAL" clId="{E69D0AB6-12C6-405A-B3F7-AF57204185ED}" dt="2021-03-16T22:23:53.407" v="91" actId="478"/>
          <ac:spMkLst>
            <pc:docMk/>
            <pc:sldMk cId="3199144265" sldId="341"/>
            <ac:spMk id="24" creationId="{88C87FB8-F060-42B4-AA45-6366B8634010}"/>
          </ac:spMkLst>
        </pc:spChg>
        <pc:spChg chg="add del mod">
          <ac:chgData name="Prieto Villar, José M." userId="79c44207-68a7-42d5-abf4-08866532a717" providerId="ADAL" clId="{E69D0AB6-12C6-405A-B3F7-AF57204185ED}" dt="2021-03-16T22:25:40.339" v="108"/>
          <ac:spMkLst>
            <pc:docMk/>
            <pc:sldMk cId="3199144265" sldId="341"/>
            <ac:spMk id="38" creationId="{91C6A074-9960-493A-B20C-D1DC8DDC5393}"/>
          </ac:spMkLst>
        </pc:spChg>
        <pc:spChg chg="add del mod">
          <ac:chgData name="Prieto Villar, José M." userId="79c44207-68a7-42d5-abf4-08866532a717" providerId="ADAL" clId="{E69D0AB6-12C6-405A-B3F7-AF57204185ED}" dt="2021-03-16T22:25:40.339" v="108"/>
          <ac:spMkLst>
            <pc:docMk/>
            <pc:sldMk cId="3199144265" sldId="341"/>
            <ac:spMk id="39" creationId="{5D580F4E-AC56-43C5-BEE5-7FE9C12DD64D}"/>
          </ac:spMkLst>
        </pc:spChg>
        <pc:spChg chg="add del mod">
          <ac:chgData name="Prieto Villar, José M." userId="79c44207-68a7-42d5-abf4-08866532a717" providerId="ADAL" clId="{E69D0AB6-12C6-405A-B3F7-AF57204185ED}" dt="2021-03-16T22:25:40.339" v="108"/>
          <ac:spMkLst>
            <pc:docMk/>
            <pc:sldMk cId="3199144265" sldId="341"/>
            <ac:spMk id="40" creationId="{B7102DD5-5A48-44D3-99EE-93DC3E00FDDD}"/>
          </ac:spMkLst>
        </pc:spChg>
        <pc:spChg chg="add del mod">
          <ac:chgData name="Prieto Villar, José M." userId="79c44207-68a7-42d5-abf4-08866532a717" providerId="ADAL" clId="{E69D0AB6-12C6-405A-B3F7-AF57204185ED}" dt="2021-03-16T22:25:40.339" v="108"/>
          <ac:spMkLst>
            <pc:docMk/>
            <pc:sldMk cId="3199144265" sldId="341"/>
            <ac:spMk id="41" creationId="{D48B770E-E4C8-42B0-8097-BC8DD8585318}"/>
          </ac:spMkLst>
        </pc:spChg>
        <pc:spChg chg="add del mod">
          <ac:chgData name="Prieto Villar, José M." userId="79c44207-68a7-42d5-abf4-08866532a717" providerId="ADAL" clId="{E69D0AB6-12C6-405A-B3F7-AF57204185ED}" dt="2021-03-16T22:25:40.339" v="108"/>
          <ac:spMkLst>
            <pc:docMk/>
            <pc:sldMk cId="3199144265" sldId="341"/>
            <ac:spMk id="45" creationId="{2509C143-B6C1-44DE-A061-CC0F3343F8E2}"/>
          </ac:spMkLst>
        </pc:spChg>
        <pc:picChg chg="del">
          <ac:chgData name="Prieto Villar, José M." userId="79c44207-68a7-42d5-abf4-08866532a717" providerId="ADAL" clId="{E69D0AB6-12C6-405A-B3F7-AF57204185ED}" dt="2021-03-16T22:23:11.190" v="83" actId="478"/>
          <ac:picMkLst>
            <pc:docMk/>
            <pc:sldMk cId="3199144265" sldId="341"/>
            <ac:picMk id="27" creationId="{C17D78C1-32F2-4A96-8459-D4DF817123FD}"/>
          </ac:picMkLst>
        </pc:picChg>
        <pc:cxnChg chg="add del mod">
          <ac:chgData name="Prieto Villar, José M." userId="79c44207-68a7-42d5-abf4-08866532a717" providerId="ADAL" clId="{E69D0AB6-12C6-405A-B3F7-AF57204185ED}" dt="2021-03-16T22:23:37.847" v="88"/>
          <ac:cxnSpMkLst>
            <pc:docMk/>
            <pc:sldMk cId="3199144265" sldId="341"/>
            <ac:cxnSpMk id="13" creationId="{0F81A8F0-2514-466B-AF04-DEF456393915}"/>
          </ac:cxnSpMkLst>
        </pc:cxnChg>
        <pc:cxnChg chg="add del mod">
          <ac:chgData name="Prieto Villar, José M." userId="79c44207-68a7-42d5-abf4-08866532a717" providerId="ADAL" clId="{E69D0AB6-12C6-405A-B3F7-AF57204185ED}" dt="2021-03-16T22:23:37.847" v="88"/>
          <ac:cxnSpMkLst>
            <pc:docMk/>
            <pc:sldMk cId="3199144265" sldId="341"/>
            <ac:cxnSpMk id="14" creationId="{79FD7530-C069-456C-B3F1-72E8295DC859}"/>
          </ac:cxnSpMkLst>
        </pc:cxnChg>
        <pc:cxnChg chg="add del mod">
          <ac:chgData name="Prieto Villar, José M." userId="79c44207-68a7-42d5-abf4-08866532a717" providerId="ADAL" clId="{E69D0AB6-12C6-405A-B3F7-AF57204185ED}" dt="2021-03-16T22:23:37.847" v="88"/>
          <ac:cxnSpMkLst>
            <pc:docMk/>
            <pc:sldMk cId="3199144265" sldId="341"/>
            <ac:cxnSpMk id="15" creationId="{95AB673D-8AEE-40FA-BDB0-36FAD20913F9}"/>
          </ac:cxnSpMkLst>
        </pc:cxnChg>
        <pc:cxnChg chg="add mod">
          <ac:chgData name="Prieto Villar, José M." userId="79c44207-68a7-42d5-abf4-08866532a717" providerId="ADAL" clId="{E69D0AB6-12C6-405A-B3F7-AF57204185ED}" dt="2021-03-16T22:25:17.835" v="105" actId="14100"/>
          <ac:cxnSpMkLst>
            <pc:docMk/>
            <pc:sldMk cId="3199144265" sldId="341"/>
            <ac:cxnSpMk id="21" creationId="{5FE6E552-3F46-4EE4-82E3-F7ACC1A339DE}"/>
          </ac:cxnSpMkLst>
        </pc:cxnChg>
        <pc:cxnChg chg="add mod">
          <ac:chgData name="Prieto Villar, José M." userId="79c44207-68a7-42d5-abf4-08866532a717" providerId="ADAL" clId="{E69D0AB6-12C6-405A-B3F7-AF57204185ED}" dt="2021-03-16T22:25:12.342" v="103" actId="1076"/>
          <ac:cxnSpMkLst>
            <pc:docMk/>
            <pc:sldMk cId="3199144265" sldId="341"/>
            <ac:cxnSpMk id="22" creationId="{FD996687-E35A-4DF8-A90A-E97A9C091278}"/>
          </ac:cxnSpMkLst>
        </pc:cxnChg>
        <pc:cxnChg chg="add mod">
          <ac:chgData name="Prieto Villar, José M." userId="79c44207-68a7-42d5-abf4-08866532a717" providerId="ADAL" clId="{E69D0AB6-12C6-405A-B3F7-AF57204185ED}" dt="2021-03-16T22:25:23.965" v="106" actId="14100"/>
          <ac:cxnSpMkLst>
            <pc:docMk/>
            <pc:sldMk cId="3199144265" sldId="341"/>
            <ac:cxnSpMk id="23" creationId="{B825DEC7-2823-4332-818D-7EE983A59D80}"/>
          </ac:cxnSpMkLst>
        </pc:cxnChg>
        <pc:cxnChg chg="add del mod">
          <ac:chgData name="Prieto Villar, José M." userId="79c44207-68a7-42d5-abf4-08866532a717" providerId="ADAL" clId="{E69D0AB6-12C6-405A-B3F7-AF57204185ED}" dt="2021-03-16T22:25:40.339" v="108"/>
          <ac:cxnSpMkLst>
            <pc:docMk/>
            <pc:sldMk cId="3199144265" sldId="341"/>
            <ac:cxnSpMk id="42" creationId="{4757F4F5-4542-4A71-8B24-10CEEEECF401}"/>
          </ac:cxnSpMkLst>
        </pc:cxnChg>
        <pc:cxnChg chg="add del mod">
          <ac:chgData name="Prieto Villar, José M." userId="79c44207-68a7-42d5-abf4-08866532a717" providerId="ADAL" clId="{E69D0AB6-12C6-405A-B3F7-AF57204185ED}" dt="2021-03-16T22:25:40.339" v="108"/>
          <ac:cxnSpMkLst>
            <pc:docMk/>
            <pc:sldMk cId="3199144265" sldId="341"/>
            <ac:cxnSpMk id="43" creationId="{9F365F13-8C19-4BD2-973E-3ED335970ACD}"/>
          </ac:cxnSpMkLst>
        </pc:cxnChg>
        <pc:cxnChg chg="add del mod">
          <ac:chgData name="Prieto Villar, José M." userId="79c44207-68a7-42d5-abf4-08866532a717" providerId="ADAL" clId="{E69D0AB6-12C6-405A-B3F7-AF57204185ED}" dt="2021-03-16T22:25:40.339" v="108"/>
          <ac:cxnSpMkLst>
            <pc:docMk/>
            <pc:sldMk cId="3199144265" sldId="341"/>
            <ac:cxnSpMk id="44" creationId="{63777E19-14E1-43F0-B42C-BBC3B6B9EA8C}"/>
          </ac:cxnSpMkLst>
        </pc:cxnChg>
      </pc:sldChg>
      <pc:sldChg chg="addSp delSp modSp add">
        <pc:chgData name="Prieto Villar, José M." userId="79c44207-68a7-42d5-abf4-08866532a717" providerId="ADAL" clId="{E69D0AB6-12C6-405A-B3F7-AF57204185ED}" dt="2021-03-16T22:27:04.071" v="123" actId="1076"/>
        <pc:sldMkLst>
          <pc:docMk/>
          <pc:sldMk cId="3651866667" sldId="342"/>
        </pc:sldMkLst>
        <pc:spChg chg="del">
          <ac:chgData name="Prieto Villar, José M." userId="79c44207-68a7-42d5-abf4-08866532a717" providerId="ADAL" clId="{E69D0AB6-12C6-405A-B3F7-AF57204185ED}" dt="2021-03-16T22:25:45.231" v="110" actId="478"/>
          <ac:spMkLst>
            <pc:docMk/>
            <pc:sldMk cId="3651866667" sldId="342"/>
            <ac:spMk id="5" creationId="{F9ADB4D5-F1ED-4B48-A958-65C279B7B04A}"/>
          </ac:spMkLst>
        </pc:spChg>
        <pc:spChg chg="del">
          <ac:chgData name="Prieto Villar, José M." userId="79c44207-68a7-42d5-abf4-08866532a717" providerId="ADAL" clId="{E69D0AB6-12C6-405A-B3F7-AF57204185ED}" dt="2021-03-16T22:25:45.231" v="110" actId="478"/>
          <ac:spMkLst>
            <pc:docMk/>
            <pc:sldMk cId="3651866667" sldId="342"/>
            <ac:spMk id="7" creationId="{C3EB768D-1B35-4536-8FDC-30E036DF0AD1}"/>
          </ac:spMkLst>
        </pc:spChg>
        <pc:spChg chg="add mod">
          <ac:chgData name="Prieto Villar, José M." userId="79c44207-68a7-42d5-abf4-08866532a717" providerId="ADAL" clId="{E69D0AB6-12C6-405A-B3F7-AF57204185ED}" dt="2021-03-16T22:26:34.276" v="118" actId="1076"/>
          <ac:spMkLst>
            <pc:docMk/>
            <pc:sldMk cId="3651866667" sldId="342"/>
            <ac:spMk id="12" creationId="{0BA62920-A62F-45E5-9765-88D5E04D864E}"/>
          </ac:spMkLst>
        </pc:spChg>
        <pc:spChg chg="add mod">
          <ac:chgData name="Prieto Villar, José M." userId="79c44207-68a7-42d5-abf4-08866532a717" providerId="ADAL" clId="{E69D0AB6-12C6-405A-B3F7-AF57204185ED}" dt="2021-03-16T22:27:04.071" v="123" actId="1076"/>
          <ac:spMkLst>
            <pc:docMk/>
            <pc:sldMk cId="3651866667" sldId="342"/>
            <ac:spMk id="13" creationId="{C279A2C3-6E5E-47A6-90A6-B19272EBA4A3}"/>
          </ac:spMkLst>
        </pc:spChg>
        <pc:spChg chg="add mod">
          <ac:chgData name="Prieto Villar, José M." userId="79c44207-68a7-42d5-abf4-08866532a717" providerId="ADAL" clId="{E69D0AB6-12C6-405A-B3F7-AF57204185ED}" dt="2021-03-16T22:26:01.207" v="113" actId="14100"/>
          <ac:spMkLst>
            <pc:docMk/>
            <pc:sldMk cId="3651866667" sldId="342"/>
            <ac:spMk id="14" creationId="{7C3D46A6-A287-41CA-900F-CD04943F473E}"/>
          </ac:spMkLst>
        </pc:spChg>
        <pc:spChg chg="add mod">
          <ac:chgData name="Prieto Villar, José M." userId="79c44207-68a7-42d5-abf4-08866532a717" providerId="ADAL" clId="{E69D0AB6-12C6-405A-B3F7-AF57204185ED}" dt="2021-03-16T22:26:42.958" v="120" actId="1076"/>
          <ac:spMkLst>
            <pc:docMk/>
            <pc:sldMk cId="3651866667" sldId="342"/>
            <ac:spMk id="15" creationId="{F96B0806-E382-404C-92DA-431A1D67B792}"/>
          </ac:spMkLst>
        </pc:spChg>
        <pc:spChg chg="add mod">
          <ac:chgData name="Prieto Villar, José M." userId="79c44207-68a7-42d5-abf4-08866532a717" providerId="ADAL" clId="{E69D0AB6-12C6-405A-B3F7-AF57204185ED}" dt="2021-03-16T22:26:46.836" v="121" actId="1076"/>
          <ac:spMkLst>
            <pc:docMk/>
            <pc:sldMk cId="3651866667" sldId="342"/>
            <ac:spMk id="16" creationId="{E427876E-8FD3-470D-9448-67FF2F5F1064}"/>
          </ac:spMkLst>
        </pc:spChg>
        <pc:spChg chg="del">
          <ac:chgData name="Prieto Villar, José M." userId="79c44207-68a7-42d5-abf4-08866532a717" providerId="ADAL" clId="{E69D0AB6-12C6-405A-B3F7-AF57204185ED}" dt="2021-03-16T22:25:45.231" v="110" actId="478"/>
          <ac:spMkLst>
            <pc:docMk/>
            <pc:sldMk cId="3651866667" sldId="342"/>
            <ac:spMk id="17" creationId="{FE6D93ED-011A-4C87-BBE3-E6373108F916}"/>
          </ac:spMkLst>
        </pc:spChg>
        <pc:spChg chg="del">
          <ac:chgData name="Prieto Villar, José M." userId="79c44207-68a7-42d5-abf4-08866532a717" providerId="ADAL" clId="{E69D0AB6-12C6-405A-B3F7-AF57204185ED}" dt="2021-03-16T22:25:45.231" v="110" actId="478"/>
          <ac:spMkLst>
            <pc:docMk/>
            <pc:sldMk cId="3651866667" sldId="342"/>
            <ac:spMk id="18" creationId="{D7DF19CD-077B-405B-AAF0-7AEE9BFC3143}"/>
          </ac:spMkLst>
        </pc:spChg>
        <pc:spChg chg="del">
          <ac:chgData name="Prieto Villar, José M." userId="79c44207-68a7-42d5-abf4-08866532a717" providerId="ADAL" clId="{E69D0AB6-12C6-405A-B3F7-AF57204185ED}" dt="2021-03-16T22:25:45.231" v="110" actId="478"/>
          <ac:spMkLst>
            <pc:docMk/>
            <pc:sldMk cId="3651866667" sldId="342"/>
            <ac:spMk id="19" creationId="{D48B3B94-F616-4BD0-B52D-AE3292BA9EE1}"/>
          </ac:spMkLst>
        </pc:spChg>
        <pc:spChg chg="del">
          <ac:chgData name="Prieto Villar, José M." userId="79c44207-68a7-42d5-abf4-08866532a717" providerId="ADAL" clId="{E69D0AB6-12C6-405A-B3F7-AF57204185ED}" dt="2021-03-16T22:25:45.231" v="110" actId="478"/>
          <ac:spMkLst>
            <pc:docMk/>
            <pc:sldMk cId="3651866667" sldId="342"/>
            <ac:spMk id="20" creationId="{F5B46351-A937-4965-B1A4-D2FE9EF098A7}"/>
          </ac:spMkLst>
        </pc:spChg>
        <pc:spChg chg="add mod">
          <ac:chgData name="Prieto Villar, José M." userId="79c44207-68a7-42d5-abf4-08866532a717" providerId="ADAL" clId="{E69D0AB6-12C6-405A-B3F7-AF57204185ED}" dt="2021-03-16T22:26:49.608" v="122" actId="1076"/>
          <ac:spMkLst>
            <pc:docMk/>
            <pc:sldMk cId="3651866667" sldId="342"/>
            <ac:spMk id="24" creationId="{883418B9-29FE-426D-BCDC-CDC808D75B61}"/>
          </ac:spMkLst>
        </pc:spChg>
        <pc:spChg chg="add mod">
          <ac:chgData name="Prieto Villar, José M." userId="79c44207-68a7-42d5-abf4-08866532a717" providerId="ADAL" clId="{E69D0AB6-12C6-405A-B3F7-AF57204185ED}" dt="2021-03-16T22:27:04.071" v="123" actId="1076"/>
          <ac:spMkLst>
            <pc:docMk/>
            <pc:sldMk cId="3651866667" sldId="342"/>
            <ac:spMk id="25" creationId="{CADA91DB-DFD6-44D7-BC2F-0ED8B3822627}"/>
          </ac:spMkLst>
        </pc:spChg>
        <pc:spChg chg="add mod">
          <ac:chgData name="Prieto Villar, José M." userId="79c44207-68a7-42d5-abf4-08866532a717" providerId="ADAL" clId="{E69D0AB6-12C6-405A-B3F7-AF57204185ED}" dt="2021-03-16T22:27:04.071" v="123" actId="1076"/>
          <ac:spMkLst>
            <pc:docMk/>
            <pc:sldMk cId="3651866667" sldId="342"/>
            <ac:spMk id="26" creationId="{652A533D-38AB-4EDF-9E6F-4F56C59D8DA9}"/>
          </ac:spMkLst>
        </pc:spChg>
        <pc:spChg chg="add mod">
          <ac:chgData name="Prieto Villar, José M." userId="79c44207-68a7-42d5-abf4-08866532a717" providerId="ADAL" clId="{E69D0AB6-12C6-405A-B3F7-AF57204185ED}" dt="2021-03-16T22:27:04.071" v="123" actId="1076"/>
          <ac:spMkLst>
            <pc:docMk/>
            <pc:sldMk cId="3651866667" sldId="342"/>
            <ac:spMk id="27" creationId="{5D428852-A7EF-4D62-94AE-759C2FDF720D}"/>
          </ac:spMkLst>
        </pc:spChg>
        <pc:spChg chg="add mod">
          <ac:chgData name="Prieto Villar, José M." userId="79c44207-68a7-42d5-abf4-08866532a717" providerId="ADAL" clId="{E69D0AB6-12C6-405A-B3F7-AF57204185ED}" dt="2021-03-16T22:27:04.071" v="123" actId="1076"/>
          <ac:spMkLst>
            <pc:docMk/>
            <pc:sldMk cId="3651866667" sldId="342"/>
            <ac:spMk id="28" creationId="{5F548347-D58B-4B35-B97E-B9A31684D1F1}"/>
          </ac:spMkLst>
        </pc:spChg>
        <pc:cxnChg chg="del">
          <ac:chgData name="Prieto Villar, José M." userId="79c44207-68a7-42d5-abf4-08866532a717" providerId="ADAL" clId="{E69D0AB6-12C6-405A-B3F7-AF57204185ED}" dt="2021-03-16T22:25:45.231" v="110" actId="478"/>
          <ac:cxnSpMkLst>
            <pc:docMk/>
            <pc:sldMk cId="3651866667" sldId="342"/>
            <ac:cxnSpMk id="21" creationId="{5FE6E552-3F46-4EE4-82E3-F7ACC1A339DE}"/>
          </ac:cxnSpMkLst>
        </pc:cxnChg>
        <pc:cxnChg chg="del">
          <ac:chgData name="Prieto Villar, José M." userId="79c44207-68a7-42d5-abf4-08866532a717" providerId="ADAL" clId="{E69D0AB6-12C6-405A-B3F7-AF57204185ED}" dt="2021-03-16T22:25:45.231" v="110" actId="478"/>
          <ac:cxnSpMkLst>
            <pc:docMk/>
            <pc:sldMk cId="3651866667" sldId="342"/>
            <ac:cxnSpMk id="22" creationId="{FD996687-E35A-4DF8-A90A-E97A9C091278}"/>
          </ac:cxnSpMkLst>
        </pc:cxnChg>
        <pc:cxnChg chg="del">
          <ac:chgData name="Prieto Villar, José M." userId="79c44207-68a7-42d5-abf4-08866532a717" providerId="ADAL" clId="{E69D0AB6-12C6-405A-B3F7-AF57204185ED}" dt="2021-03-16T22:25:45.231" v="110" actId="478"/>
          <ac:cxnSpMkLst>
            <pc:docMk/>
            <pc:sldMk cId="3651866667" sldId="342"/>
            <ac:cxnSpMk id="23" creationId="{B825DEC7-2823-4332-818D-7EE983A59D80}"/>
          </ac:cxnSpMkLst>
        </pc:cxnChg>
      </pc:sldChg>
      <pc:sldChg chg="addSp delSp modSp add mod">
        <pc:chgData name="Prieto Villar, José M." userId="79c44207-68a7-42d5-abf4-08866532a717" providerId="ADAL" clId="{E69D0AB6-12C6-405A-B3F7-AF57204185ED}" dt="2021-03-16T22:29:20.863" v="146"/>
        <pc:sldMkLst>
          <pc:docMk/>
          <pc:sldMk cId="4060583968" sldId="343"/>
        </pc:sldMkLst>
        <pc:spChg chg="del">
          <ac:chgData name="Prieto Villar, José M." userId="79c44207-68a7-42d5-abf4-08866532a717" providerId="ADAL" clId="{E69D0AB6-12C6-405A-B3F7-AF57204185ED}" dt="2021-03-16T22:27:24.488" v="125" actId="478"/>
          <ac:spMkLst>
            <pc:docMk/>
            <pc:sldMk cId="4060583968" sldId="343"/>
            <ac:spMk id="12" creationId="{0BA62920-A62F-45E5-9765-88D5E04D864E}"/>
          </ac:spMkLst>
        </pc:spChg>
        <pc:spChg chg="del">
          <ac:chgData name="Prieto Villar, José M." userId="79c44207-68a7-42d5-abf4-08866532a717" providerId="ADAL" clId="{E69D0AB6-12C6-405A-B3F7-AF57204185ED}" dt="2021-03-16T22:27:24.488" v="125" actId="478"/>
          <ac:spMkLst>
            <pc:docMk/>
            <pc:sldMk cId="4060583968" sldId="343"/>
            <ac:spMk id="13" creationId="{C279A2C3-6E5E-47A6-90A6-B19272EBA4A3}"/>
          </ac:spMkLst>
        </pc:spChg>
        <pc:spChg chg="del">
          <ac:chgData name="Prieto Villar, José M." userId="79c44207-68a7-42d5-abf4-08866532a717" providerId="ADAL" clId="{E69D0AB6-12C6-405A-B3F7-AF57204185ED}" dt="2021-03-16T22:27:24.488" v="125" actId="478"/>
          <ac:spMkLst>
            <pc:docMk/>
            <pc:sldMk cId="4060583968" sldId="343"/>
            <ac:spMk id="14" creationId="{7C3D46A6-A287-41CA-900F-CD04943F473E}"/>
          </ac:spMkLst>
        </pc:spChg>
        <pc:spChg chg="del">
          <ac:chgData name="Prieto Villar, José M." userId="79c44207-68a7-42d5-abf4-08866532a717" providerId="ADAL" clId="{E69D0AB6-12C6-405A-B3F7-AF57204185ED}" dt="2021-03-16T22:27:24.488" v="125" actId="478"/>
          <ac:spMkLst>
            <pc:docMk/>
            <pc:sldMk cId="4060583968" sldId="343"/>
            <ac:spMk id="15" creationId="{F96B0806-E382-404C-92DA-431A1D67B792}"/>
          </ac:spMkLst>
        </pc:spChg>
        <pc:spChg chg="del">
          <ac:chgData name="Prieto Villar, José M." userId="79c44207-68a7-42d5-abf4-08866532a717" providerId="ADAL" clId="{E69D0AB6-12C6-405A-B3F7-AF57204185ED}" dt="2021-03-16T22:27:24.488" v="125" actId="478"/>
          <ac:spMkLst>
            <pc:docMk/>
            <pc:sldMk cId="4060583968" sldId="343"/>
            <ac:spMk id="16" creationId="{E427876E-8FD3-470D-9448-67FF2F5F1064}"/>
          </ac:spMkLst>
        </pc:spChg>
        <pc:spChg chg="add del mod">
          <ac:chgData name="Prieto Villar, José M." userId="79c44207-68a7-42d5-abf4-08866532a717" providerId="ADAL" clId="{E69D0AB6-12C6-405A-B3F7-AF57204185ED}" dt="2021-03-16T22:27:38.086" v="127"/>
          <ac:spMkLst>
            <pc:docMk/>
            <pc:sldMk cId="4060583968" sldId="343"/>
            <ac:spMk id="17" creationId="{97F08761-DCCE-4C3C-AA84-BDA1DEB57245}"/>
          </ac:spMkLst>
        </pc:spChg>
        <pc:spChg chg="add del mod">
          <ac:chgData name="Prieto Villar, José M." userId="79c44207-68a7-42d5-abf4-08866532a717" providerId="ADAL" clId="{E69D0AB6-12C6-405A-B3F7-AF57204185ED}" dt="2021-03-16T22:27:38.086" v="127"/>
          <ac:spMkLst>
            <pc:docMk/>
            <pc:sldMk cId="4060583968" sldId="343"/>
            <ac:spMk id="18" creationId="{74DB6364-E18D-4ADC-89FB-34B6F59F505A}"/>
          </ac:spMkLst>
        </pc:spChg>
        <pc:spChg chg="add del mod">
          <ac:chgData name="Prieto Villar, José M." userId="79c44207-68a7-42d5-abf4-08866532a717" providerId="ADAL" clId="{E69D0AB6-12C6-405A-B3F7-AF57204185ED}" dt="2021-03-16T22:27:38.086" v="127"/>
          <ac:spMkLst>
            <pc:docMk/>
            <pc:sldMk cId="4060583968" sldId="343"/>
            <ac:spMk id="19" creationId="{56E2BD5C-20B5-46E3-83BA-59D1F27924A1}"/>
          </ac:spMkLst>
        </pc:spChg>
        <pc:spChg chg="add del mod">
          <ac:chgData name="Prieto Villar, José M." userId="79c44207-68a7-42d5-abf4-08866532a717" providerId="ADAL" clId="{E69D0AB6-12C6-405A-B3F7-AF57204185ED}" dt="2021-03-16T22:27:38.086" v="127"/>
          <ac:spMkLst>
            <pc:docMk/>
            <pc:sldMk cId="4060583968" sldId="343"/>
            <ac:spMk id="20" creationId="{211F1271-FB8A-45DA-9030-4B44D4B5BCA2}"/>
          </ac:spMkLst>
        </pc:spChg>
        <pc:spChg chg="add del mod">
          <ac:chgData name="Prieto Villar, José M." userId="79c44207-68a7-42d5-abf4-08866532a717" providerId="ADAL" clId="{E69D0AB6-12C6-405A-B3F7-AF57204185ED}" dt="2021-03-16T22:27:38.086" v="127"/>
          <ac:spMkLst>
            <pc:docMk/>
            <pc:sldMk cId="4060583968" sldId="343"/>
            <ac:spMk id="21" creationId="{E8D498CF-F9FA-4217-A92D-F76097B2652C}"/>
          </ac:spMkLst>
        </pc:spChg>
        <pc:spChg chg="add mod">
          <ac:chgData name="Prieto Villar, José M." userId="79c44207-68a7-42d5-abf4-08866532a717" providerId="ADAL" clId="{E69D0AB6-12C6-405A-B3F7-AF57204185ED}" dt="2021-03-16T22:28:17.066" v="136" actId="14100"/>
          <ac:spMkLst>
            <pc:docMk/>
            <pc:sldMk cId="4060583968" sldId="343"/>
            <ac:spMk id="22" creationId="{89E6C39E-6F3D-4DAA-9531-62EB0FBCADB8}"/>
          </ac:spMkLst>
        </pc:spChg>
        <pc:spChg chg="add mod">
          <ac:chgData name="Prieto Villar, José M." userId="79c44207-68a7-42d5-abf4-08866532a717" providerId="ADAL" clId="{E69D0AB6-12C6-405A-B3F7-AF57204185ED}" dt="2021-03-16T22:28:28.561" v="138" actId="1076"/>
          <ac:spMkLst>
            <pc:docMk/>
            <pc:sldMk cId="4060583968" sldId="343"/>
            <ac:spMk id="23" creationId="{E3E83A1B-1B74-4FF8-BE4C-EF563C2234B2}"/>
          </ac:spMkLst>
        </pc:spChg>
        <pc:spChg chg="del">
          <ac:chgData name="Prieto Villar, José M." userId="79c44207-68a7-42d5-abf4-08866532a717" providerId="ADAL" clId="{E69D0AB6-12C6-405A-B3F7-AF57204185ED}" dt="2021-03-16T22:27:24.488" v="125" actId="478"/>
          <ac:spMkLst>
            <pc:docMk/>
            <pc:sldMk cId="4060583968" sldId="343"/>
            <ac:spMk id="24" creationId="{883418B9-29FE-426D-BCDC-CDC808D75B61}"/>
          </ac:spMkLst>
        </pc:spChg>
        <pc:spChg chg="del">
          <ac:chgData name="Prieto Villar, José M." userId="79c44207-68a7-42d5-abf4-08866532a717" providerId="ADAL" clId="{E69D0AB6-12C6-405A-B3F7-AF57204185ED}" dt="2021-03-16T22:27:24.488" v="125" actId="478"/>
          <ac:spMkLst>
            <pc:docMk/>
            <pc:sldMk cId="4060583968" sldId="343"/>
            <ac:spMk id="25" creationId="{CADA91DB-DFD6-44D7-BC2F-0ED8B3822627}"/>
          </ac:spMkLst>
        </pc:spChg>
        <pc:spChg chg="del">
          <ac:chgData name="Prieto Villar, José M." userId="79c44207-68a7-42d5-abf4-08866532a717" providerId="ADAL" clId="{E69D0AB6-12C6-405A-B3F7-AF57204185ED}" dt="2021-03-16T22:27:24.488" v="125" actId="478"/>
          <ac:spMkLst>
            <pc:docMk/>
            <pc:sldMk cId="4060583968" sldId="343"/>
            <ac:spMk id="26" creationId="{652A533D-38AB-4EDF-9E6F-4F56C59D8DA9}"/>
          </ac:spMkLst>
        </pc:spChg>
        <pc:spChg chg="del">
          <ac:chgData name="Prieto Villar, José M." userId="79c44207-68a7-42d5-abf4-08866532a717" providerId="ADAL" clId="{E69D0AB6-12C6-405A-B3F7-AF57204185ED}" dt="2021-03-16T22:27:24.488" v="125" actId="478"/>
          <ac:spMkLst>
            <pc:docMk/>
            <pc:sldMk cId="4060583968" sldId="343"/>
            <ac:spMk id="27" creationId="{5D428852-A7EF-4D62-94AE-759C2FDF720D}"/>
          </ac:spMkLst>
        </pc:spChg>
        <pc:spChg chg="del">
          <ac:chgData name="Prieto Villar, José M." userId="79c44207-68a7-42d5-abf4-08866532a717" providerId="ADAL" clId="{E69D0AB6-12C6-405A-B3F7-AF57204185ED}" dt="2021-03-16T22:27:24.488" v="125" actId="478"/>
          <ac:spMkLst>
            <pc:docMk/>
            <pc:sldMk cId="4060583968" sldId="343"/>
            <ac:spMk id="28" creationId="{5F548347-D58B-4B35-B97E-B9A31684D1F1}"/>
          </ac:spMkLst>
        </pc:spChg>
        <pc:spChg chg="add mod">
          <ac:chgData name="Prieto Villar, José M." userId="79c44207-68a7-42d5-abf4-08866532a717" providerId="ADAL" clId="{E69D0AB6-12C6-405A-B3F7-AF57204185ED}" dt="2021-03-16T22:28:34.739" v="140" actId="14100"/>
          <ac:spMkLst>
            <pc:docMk/>
            <pc:sldMk cId="4060583968" sldId="343"/>
            <ac:spMk id="29" creationId="{835863D7-7B7A-424D-A992-912FA0E4BCAE}"/>
          </ac:spMkLst>
        </pc:spChg>
        <pc:spChg chg="add mod">
          <ac:chgData name="Prieto Villar, José M." userId="79c44207-68a7-42d5-abf4-08866532a717" providerId="ADAL" clId="{E69D0AB6-12C6-405A-B3F7-AF57204185ED}" dt="2021-03-16T22:28:54.134" v="143" actId="1076"/>
          <ac:spMkLst>
            <pc:docMk/>
            <pc:sldMk cId="4060583968" sldId="343"/>
            <ac:spMk id="30" creationId="{B531325B-6E23-4C0D-8EE2-73F0490464CB}"/>
          </ac:spMkLst>
        </pc:spChg>
        <pc:spChg chg="add mod">
          <ac:chgData name="Prieto Villar, José M." userId="79c44207-68a7-42d5-abf4-08866532a717" providerId="ADAL" clId="{E69D0AB6-12C6-405A-B3F7-AF57204185ED}" dt="2021-03-16T22:29:03.606" v="144" actId="1076"/>
          <ac:spMkLst>
            <pc:docMk/>
            <pc:sldMk cId="4060583968" sldId="343"/>
            <ac:spMk id="31" creationId="{80DABF12-6861-4C40-83D3-1D6F16A5ED2B}"/>
          </ac:spMkLst>
        </pc:spChg>
        <pc:spChg chg="add del mod">
          <ac:chgData name="Prieto Villar, José M." userId="79c44207-68a7-42d5-abf4-08866532a717" providerId="ADAL" clId="{E69D0AB6-12C6-405A-B3F7-AF57204185ED}" dt="2021-03-16T22:29:20.863" v="146"/>
          <ac:spMkLst>
            <pc:docMk/>
            <pc:sldMk cId="4060583968" sldId="343"/>
            <ac:spMk id="32" creationId="{4FF16DDB-B79C-4BEE-BA1A-FF972983ED14}"/>
          </ac:spMkLst>
        </pc:spChg>
      </pc:sldChg>
      <pc:sldChg chg="addSp delSp modSp add">
        <pc:chgData name="Prieto Villar, José M." userId="79c44207-68a7-42d5-abf4-08866532a717" providerId="ADAL" clId="{E69D0AB6-12C6-405A-B3F7-AF57204185ED}" dt="2021-03-16T22:30:20.903" v="161"/>
        <pc:sldMkLst>
          <pc:docMk/>
          <pc:sldMk cId="100788747" sldId="344"/>
        </pc:sldMkLst>
        <pc:spChg chg="add mod">
          <ac:chgData name="Prieto Villar, José M." userId="79c44207-68a7-42d5-abf4-08866532a717" providerId="ADAL" clId="{E69D0AB6-12C6-405A-B3F7-AF57204185ED}" dt="2021-03-16T22:30:08.186" v="159" actId="1076"/>
          <ac:spMkLst>
            <pc:docMk/>
            <pc:sldMk cId="100788747" sldId="344"/>
            <ac:spMk id="8" creationId="{2DB5173F-0BFE-42AF-8514-5CAF734CBFD1}"/>
          </ac:spMkLst>
        </pc:spChg>
        <pc:spChg chg="add mod">
          <ac:chgData name="Prieto Villar, José M." userId="79c44207-68a7-42d5-abf4-08866532a717" providerId="ADAL" clId="{E69D0AB6-12C6-405A-B3F7-AF57204185ED}" dt="2021-03-16T22:30:05.958" v="158" actId="1076"/>
          <ac:spMkLst>
            <pc:docMk/>
            <pc:sldMk cId="100788747" sldId="344"/>
            <ac:spMk id="9" creationId="{21726119-438A-40EE-80E8-ABCA8861FABE}"/>
          </ac:spMkLst>
        </pc:spChg>
        <pc:spChg chg="add del mod">
          <ac:chgData name="Prieto Villar, José M." userId="79c44207-68a7-42d5-abf4-08866532a717" providerId="ADAL" clId="{E69D0AB6-12C6-405A-B3F7-AF57204185ED}" dt="2021-03-16T22:30:20.903" v="161"/>
          <ac:spMkLst>
            <pc:docMk/>
            <pc:sldMk cId="100788747" sldId="344"/>
            <ac:spMk id="11" creationId="{650C073F-BC0C-4996-9011-0780290AC5F1}"/>
          </ac:spMkLst>
        </pc:spChg>
        <pc:spChg chg="add del mod">
          <ac:chgData name="Prieto Villar, José M." userId="79c44207-68a7-42d5-abf4-08866532a717" providerId="ADAL" clId="{E69D0AB6-12C6-405A-B3F7-AF57204185ED}" dt="2021-03-16T22:30:20.903" v="161"/>
          <ac:spMkLst>
            <pc:docMk/>
            <pc:sldMk cId="100788747" sldId="344"/>
            <ac:spMk id="12" creationId="{B845B8F1-1CCF-4D91-BE56-214C2CBCEF84}"/>
          </ac:spMkLst>
        </pc:spChg>
        <pc:spChg chg="del">
          <ac:chgData name="Prieto Villar, José M." userId="79c44207-68a7-42d5-abf4-08866532a717" providerId="ADAL" clId="{E69D0AB6-12C6-405A-B3F7-AF57204185ED}" dt="2021-03-16T22:29:35.157" v="149" actId="478"/>
          <ac:spMkLst>
            <pc:docMk/>
            <pc:sldMk cId="100788747" sldId="344"/>
            <ac:spMk id="22" creationId="{89E6C39E-6F3D-4DAA-9531-62EB0FBCADB8}"/>
          </ac:spMkLst>
        </pc:spChg>
        <pc:spChg chg="del">
          <ac:chgData name="Prieto Villar, José M." userId="79c44207-68a7-42d5-abf4-08866532a717" providerId="ADAL" clId="{E69D0AB6-12C6-405A-B3F7-AF57204185ED}" dt="2021-03-16T22:29:32.719" v="148" actId="478"/>
          <ac:spMkLst>
            <pc:docMk/>
            <pc:sldMk cId="100788747" sldId="344"/>
            <ac:spMk id="23" creationId="{E3E83A1B-1B74-4FF8-BE4C-EF563C2234B2}"/>
          </ac:spMkLst>
        </pc:spChg>
        <pc:spChg chg="del">
          <ac:chgData name="Prieto Villar, José M." userId="79c44207-68a7-42d5-abf4-08866532a717" providerId="ADAL" clId="{E69D0AB6-12C6-405A-B3F7-AF57204185ED}" dt="2021-03-16T22:29:32.719" v="148" actId="478"/>
          <ac:spMkLst>
            <pc:docMk/>
            <pc:sldMk cId="100788747" sldId="344"/>
            <ac:spMk id="29" creationId="{835863D7-7B7A-424D-A992-912FA0E4BCAE}"/>
          </ac:spMkLst>
        </pc:spChg>
        <pc:spChg chg="del">
          <ac:chgData name="Prieto Villar, José M." userId="79c44207-68a7-42d5-abf4-08866532a717" providerId="ADAL" clId="{E69D0AB6-12C6-405A-B3F7-AF57204185ED}" dt="2021-03-16T22:29:32.719" v="148" actId="478"/>
          <ac:spMkLst>
            <pc:docMk/>
            <pc:sldMk cId="100788747" sldId="344"/>
            <ac:spMk id="30" creationId="{B531325B-6E23-4C0D-8EE2-73F0490464CB}"/>
          </ac:spMkLst>
        </pc:spChg>
        <pc:spChg chg="del">
          <ac:chgData name="Prieto Villar, José M." userId="79c44207-68a7-42d5-abf4-08866532a717" providerId="ADAL" clId="{E69D0AB6-12C6-405A-B3F7-AF57204185ED}" dt="2021-03-16T22:29:32.719" v="148" actId="478"/>
          <ac:spMkLst>
            <pc:docMk/>
            <pc:sldMk cId="100788747" sldId="344"/>
            <ac:spMk id="31" creationId="{80DABF12-6861-4C40-83D3-1D6F16A5ED2B}"/>
          </ac:spMkLst>
        </pc:spChg>
        <pc:picChg chg="add mod">
          <ac:chgData name="Prieto Villar, José M." userId="79c44207-68a7-42d5-abf4-08866532a717" providerId="ADAL" clId="{E69D0AB6-12C6-405A-B3F7-AF57204185ED}" dt="2021-03-16T22:29:43.634" v="153" actId="1076"/>
          <ac:picMkLst>
            <pc:docMk/>
            <pc:sldMk cId="100788747" sldId="344"/>
            <ac:picMk id="10" creationId="{0264EF16-5F58-4A6D-B92E-E4100E98E776}"/>
          </ac:picMkLst>
        </pc:picChg>
        <pc:picChg chg="add del mod">
          <ac:chgData name="Prieto Villar, José M." userId="79c44207-68a7-42d5-abf4-08866532a717" providerId="ADAL" clId="{E69D0AB6-12C6-405A-B3F7-AF57204185ED}" dt="2021-03-16T22:30:20.903" v="161"/>
          <ac:picMkLst>
            <pc:docMk/>
            <pc:sldMk cId="100788747" sldId="344"/>
            <ac:picMk id="13" creationId="{7AD0FA26-139C-4808-9CC0-DB65E9C73A32}"/>
          </ac:picMkLst>
        </pc:picChg>
      </pc:sldChg>
      <pc:sldChg chg="addSp delSp modSp add mod setBg">
        <pc:chgData name="Prieto Villar, José M." userId="79c44207-68a7-42d5-abf4-08866532a717" providerId="ADAL" clId="{E69D0AB6-12C6-405A-B3F7-AF57204185ED}" dt="2021-03-16T22:35:13.311" v="198" actId="14100"/>
        <pc:sldMkLst>
          <pc:docMk/>
          <pc:sldMk cId="454647820" sldId="345"/>
        </pc:sldMkLst>
        <pc:spChg chg="mod">
          <ac:chgData name="Prieto Villar, José M." userId="79c44207-68a7-42d5-abf4-08866532a717" providerId="ADAL" clId="{E69D0AB6-12C6-405A-B3F7-AF57204185ED}" dt="2021-03-16T22:34:49.587" v="193" actId="26606"/>
          <ac:spMkLst>
            <pc:docMk/>
            <pc:sldMk cId="454647820" sldId="345"/>
            <ac:spMk id="6" creationId="{A62DADB5-1A7C-2840-8715-E242D56D7C3C}"/>
          </ac:spMkLst>
        </pc:spChg>
        <pc:spChg chg="add mod">
          <ac:chgData name="Prieto Villar, José M." userId="79c44207-68a7-42d5-abf4-08866532a717" providerId="ADAL" clId="{E69D0AB6-12C6-405A-B3F7-AF57204185ED}" dt="2021-03-16T22:35:13.311" v="198" actId="14100"/>
          <ac:spMkLst>
            <pc:docMk/>
            <pc:sldMk cId="454647820" sldId="345"/>
            <ac:spMk id="7" creationId="{F90DE693-21F5-4ACC-9B7C-103C78137369}"/>
          </ac:spMkLst>
        </pc:spChg>
        <pc:spChg chg="del">
          <ac:chgData name="Prieto Villar, José M." userId="79c44207-68a7-42d5-abf4-08866532a717" providerId="ADAL" clId="{E69D0AB6-12C6-405A-B3F7-AF57204185ED}" dt="2021-03-16T22:30:25.088" v="163" actId="478"/>
          <ac:spMkLst>
            <pc:docMk/>
            <pc:sldMk cId="454647820" sldId="345"/>
            <ac:spMk id="8" creationId="{2DB5173F-0BFE-42AF-8514-5CAF734CBFD1}"/>
          </ac:spMkLst>
        </pc:spChg>
        <pc:spChg chg="del">
          <ac:chgData name="Prieto Villar, José M." userId="79c44207-68a7-42d5-abf4-08866532a717" providerId="ADAL" clId="{E69D0AB6-12C6-405A-B3F7-AF57204185ED}" dt="2021-03-16T22:30:25.088" v="163" actId="478"/>
          <ac:spMkLst>
            <pc:docMk/>
            <pc:sldMk cId="454647820" sldId="345"/>
            <ac:spMk id="9" creationId="{21726119-438A-40EE-80E8-ABCA8861FABE}"/>
          </ac:spMkLst>
        </pc:spChg>
        <pc:spChg chg="add mod ord">
          <ac:chgData name="Prieto Villar, José M." userId="79c44207-68a7-42d5-abf4-08866532a717" providerId="ADAL" clId="{E69D0AB6-12C6-405A-B3F7-AF57204185ED}" dt="2021-03-16T22:34:49.587" v="193" actId="26606"/>
          <ac:spMkLst>
            <pc:docMk/>
            <pc:sldMk cId="454647820" sldId="345"/>
            <ac:spMk id="11" creationId="{BDF61A5B-C73A-4D42-8E45-33690192171B}"/>
          </ac:spMkLst>
        </pc:spChg>
        <pc:spChg chg="add del">
          <ac:chgData name="Prieto Villar, José M." userId="79c44207-68a7-42d5-abf4-08866532a717" providerId="ADAL" clId="{E69D0AB6-12C6-405A-B3F7-AF57204185ED}" dt="2021-03-16T22:30:42.404" v="168" actId="26606"/>
          <ac:spMkLst>
            <pc:docMk/>
            <pc:sldMk cId="454647820" sldId="345"/>
            <ac:spMk id="17" creationId="{F56F5174-31D9-4DBB-AAB7-A1FD7BDB1352}"/>
          </ac:spMkLst>
        </pc:spChg>
        <pc:spChg chg="add del">
          <ac:chgData name="Prieto Villar, José M." userId="79c44207-68a7-42d5-abf4-08866532a717" providerId="ADAL" clId="{E69D0AB6-12C6-405A-B3F7-AF57204185ED}" dt="2021-03-16T22:30:42.404" v="168" actId="26606"/>
          <ac:spMkLst>
            <pc:docMk/>
            <pc:sldMk cId="454647820" sldId="345"/>
            <ac:spMk id="21" creationId="{F9A95BEE-6BB1-4A28-A8E6-A34B2E42EF87}"/>
          </ac:spMkLst>
        </pc:spChg>
        <pc:spChg chg="add del">
          <ac:chgData name="Prieto Villar, José M." userId="79c44207-68a7-42d5-abf4-08866532a717" providerId="ADAL" clId="{E69D0AB6-12C6-405A-B3F7-AF57204185ED}" dt="2021-03-16T22:32:01.343" v="184" actId="26606"/>
          <ac:spMkLst>
            <pc:docMk/>
            <pc:sldMk cId="454647820" sldId="345"/>
            <ac:spMk id="23" creationId="{49CD2D09-B1BB-4DF5-9E1C-3D21B21EDEFD}"/>
          </ac:spMkLst>
        </pc:spChg>
        <pc:spChg chg="add del">
          <ac:chgData name="Prieto Villar, José M." userId="79c44207-68a7-42d5-abf4-08866532a717" providerId="ADAL" clId="{E69D0AB6-12C6-405A-B3F7-AF57204185ED}" dt="2021-03-16T22:32:01.343" v="184" actId="26606"/>
          <ac:spMkLst>
            <pc:docMk/>
            <pc:sldMk cId="454647820" sldId="345"/>
            <ac:spMk id="25" creationId="{967C29FE-FD32-4AFB-AD20-DBDF5864B2D8}"/>
          </ac:spMkLst>
        </pc:spChg>
        <pc:spChg chg="add del">
          <ac:chgData name="Prieto Villar, José M." userId="79c44207-68a7-42d5-abf4-08866532a717" providerId="ADAL" clId="{E69D0AB6-12C6-405A-B3F7-AF57204185ED}" dt="2021-03-16T22:34:49.587" v="193" actId="26606"/>
          <ac:spMkLst>
            <pc:docMk/>
            <pc:sldMk cId="454647820" sldId="345"/>
            <ac:spMk id="34" creationId="{684BF3E1-C321-4F38-85CF-FEBBEEC15E2D}"/>
          </ac:spMkLst>
        </pc:spChg>
        <pc:spChg chg="add del">
          <ac:chgData name="Prieto Villar, José M." userId="79c44207-68a7-42d5-abf4-08866532a717" providerId="ADAL" clId="{E69D0AB6-12C6-405A-B3F7-AF57204185ED}" dt="2021-03-16T22:34:49.587" v="193" actId="26606"/>
          <ac:spMkLst>
            <pc:docMk/>
            <pc:sldMk cId="454647820" sldId="345"/>
            <ac:spMk id="35" creationId="{B05E4F47-B148-49E0-B472-BBF149315524}"/>
          </ac:spMkLst>
        </pc:spChg>
        <pc:spChg chg="add del">
          <ac:chgData name="Prieto Villar, José M." userId="79c44207-68a7-42d5-abf4-08866532a717" providerId="ADAL" clId="{E69D0AB6-12C6-405A-B3F7-AF57204185ED}" dt="2021-03-16T22:34:38.968" v="188" actId="26606"/>
          <ac:spMkLst>
            <pc:docMk/>
            <pc:sldMk cId="454647820" sldId="345"/>
            <ac:spMk id="71" creationId="{8FC9BE17-9A7B-462D-AE50-3D8777387304}"/>
          </ac:spMkLst>
        </pc:spChg>
        <pc:spChg chg="add del">
          <ac:chgData name="Prieto Villar, José M." userId="79c44207-68a7-42d5-abf4-08866532a717" providerId="ADAL" clId="{E69D0AB6-12C6-405A-B3F7-AF57204185ED}" dt="2021-03-16T22:34:38.968" v="188" actId="26606"/>
          <ac:spMkLst>
            <pc:docMk/>
            <pc:sldMk cId="454647820" sldId="345"/>
            <ac:spMk id="73" creationId="{3EBE8569-6AEC-4B8C-8D53-2DE337CDBA65}"/>
          </ac:spMkLst>
        </pc:spChg>
        <pc:spChg chg="add del">
          <ac:chgData name="Prieto Villar, José M." userId="79c44207-68a7-42d5-abf4-08866532a717" providerId="ADAL" clId="{E69D0AB6-12C6-405A-B3F7-AF57204185ED}" dt="2021-03-16T22:34:38.968" v="188" actId="26606"/>
          <ac:spMkLst>
            <pc:docMk/>
            <pc:sldMk cId="454647820" sldId="345"/>
            <ac:spMk id="75" creationId="{55D4142C-5077-457F-A6AD-3FECFDB39685}"/>
          </ac:spMkLst>
        </pc:spChg>
        <pc:spChg chg="add del">
          <ac:chgData name="Prieto Villar, José M." userId="79c44207-68a7-42d5-abf4-08866532a717" providerId="ADAL" clId="{E69D0AB6-12C6-405A-B3F7-AF57204185ED}" dt="2021-03-16T22:34:38.968" v="188" actId="26606"/>
          <ac:spMkLst>
            <pc:docMk/>
            <pc:sldMk cId="454647820" sldId="345"/>
            <ac:spMk id="77" creationId="{7A5F0580-5EE9-419F-96EE-B6529EF6E7D0}"/>
          </ac:spMkLst>
        </pc:spChg>
        <pc:spChg chg="add del">
          <ac:chgData name="Prieto Villar, José M." userId="79c44207-68a7-42d5-abf4-08866532a717" providerId="ADAL" clId="{E69D0AB6-12C6-405A-B3F7-AF57204185ED}" dt="2021-03-16T22:34:44.240" v="190" actId="26606"/>
          <ac:spMkLst>
            <pc:docMk/>
            <pc:sldMk cId="454647820" sldId="345"/>
            <ac:spMk id="1028" creationId="{49CD2D09-B1BB-4DF5-9E1C-3D21B21EDEFD}"/>
          </ac:spMkLst>
        </pc:spChg>
        <pc:spChg chg="add del">
          <ac:chgData name="Prieto Villar, José M." userId="79c44207-68a7-42d5-abf4-08866532a717" providerId="ADAL" clId="{E69D0AB6-12C6-405A-B3F7-AF57204185ED}" dt="2021-03-16T22:34:44.240" v="190" actId="26606"/>
          <ac:spMkLst>
            <pc:docMk/>
            <pc:sldMk cId="454647820" sldId="345"/>
            <ac:spMk id="1030" creationId="{967C29FE-FD32-4AFB-AD20-DBDF5864B2D8}"/>
          </ac:spMkLst>
        </pc:spChg>
        <pc:spChg chg="add del">
          <ac:chgData name="Prieto Villar, José M." userId="79c44207-68a7-42d5-abf4-08866532a717" providerId="ADAL" clId="{E69D0AB6-12C6-405A-B3F7-AF57204185ED}" dt="2021-03-16T22:34:49.567" v="192" actId="26606"/>
          <ac:spMkLst>
            <pc:docMk/>
            <pc:sldMk cId="454647820" sldId="345"/>
            <ac:spMk id="1032" creationId="{8FC9BE17-9A7B-462D-AE50-3D8777387304}"/>
          </ac:spMkLst>
        </pc:spChg>
        <pc:spChg chg="add del">
          <ac:chgData name="Prieto Villar, José M." userId="79c44207-68a7-42d5-abf4-08866532a717" providerId="ADAL" clId="{E69D0AB6-12C6-405A-B3F7-AF57204185ED}" dt="2021-03-16T22:34:49.567" v="192" actId="26606"/>
          <ac:spMkLst>
            <pc:docMk/>
            <pc:sldMk cId="454647820" sldId="345"/>
            <ac:spMk id="1033" creationId="{3EBE8569-6AEC-4B8C-8D53-2DE337CDBA65}"/>
          </ac:spMkLst>
        </pc:spChg>
        <pc:spChg chg="add del">
          <ac:chgData name="Prieto Villar, José M." userId="79c44207-68a7-42d5-abf4-08866532a717" providerId="ADAL" clId="{E69D0AB6-12C6-405A-B3F7-AF57204185ED}" dt="2021-03-16T22:34:49.567" v="192" actId="26606"/>
          <ac:spMkLst>
            <pc:docMk/>
            <pc:sldMk cId="454647820" sldId="345"/>
            <ac:spMk id="1034" creationId="{55D4142C-5077-457F-A6AD-3FECFDB39685}"/>
          </ac:spMkLst>
        </pc:spChg>
        <pc:spChg chg="add del">
          <ac:chgData name="Prieto Villar, José M." userId="79c44207-68a7-42d5-abf4-08866532a717" providerId="ADAL" clId="{E69D0AB6-12C6-405A-B3F7-AF57204185ED}" dt="2021-03-16T22:34:49.567" v="192" actId="26606"/>
          <ac:spMkLst>
            <pc:docMk/>
            <pc:sldMk cId="454647820" sldId="345"/>
            <ac:spMk id="1035" creationId="{7A5F0580-5EE9-419F-96EE-B6529EF6E7D0}"/>
          </ac:spMkLst>
        </pc:spChg>
        <pc:spChg chg="add">
          <ac:chgData name="Prieto Villar, José M." userId="79c44207-68a7-42d5-abf4-08866532a717" providerId="ADAL" clId="{E69D0AB6-12C6-405A-B3F7-AF57204185ED}" dt="2021-03-16T22:34:49.587" v="193" actId="26606"/>
          <ac:spMkLst>
            <pc:docMk/>
            <pc:sldMk cId="454647820" sldId="345"/>
            <ac:spMk id="1037" creationId="{49CD2D09-B1BB-4DF5-9E1C-3D21B21EDEFD}"/>
          </ac:spMkLst>
        </pc:spChg>
        <pc:spChg chg="add">
          <ac:chgData name="Prieto Villar, José M." userId="79c44207-68a7-42d5-abf4-08866532a717" providerId="ADAL" clId="{E69D0AB6-12C6-405A-B3F7-AF57204185ED}" dt="2021-03-16T22:34:49.587" v="193" actId="26606"/>
          <ac:spMkLst>
            <pc:docMk/>
            <pc:sldMk cId="454647820" sldId="345"/>
            <ac:spMk id="1039" creationId="{967C29FE-FD32-4AFB-AD20-DBDF5864B2D8}"/>
          </ac:spMkLst>
        </pc:spChg>
        <pc:picChg chg="del">
          <ac:chgData name="Prieto Villar, José M." userId="79c44207-68a7-42d5-abf4-08866532a717" providerId="ADAL" clId="{E69D0AB6-12C6-405A-B3F7-AF57204185ED}" dt="2021-03-16T22:30:25.088" v="163" actId="478"/>
          <ac:picMkLst>
            <pc:docMk/>
            <pc:sldMk cId="454647820" sldId="345"/>
            <ac:picMk id="10" creationId="{0264EF16-5F58-4A6D-B92E-E4100E98E776}"/>
          </ac:picMkLst>
        </pc:picChg>
        <pc:picChg chg="add del mod ord">
          <ac:chgData name="Prieto Villar, José M." userId="79c44207-68a7-42d5-abf4-08866532a717" providerId="ADAL" clId="{E69D0AB6-12C6-405A-B3F7-AF57204185ED}" dt="2021-03-16T22:32:09.840" v="185" actId="21"/>
          <ac:picMkLst>
            <pc:docMk/>
            <pc:sldMk cId="454647820" sldId="345"/>
            <ac:picMk id="12" creationId="{EC442A20-71D9-448D-A1BC-232FC207D1AD}"/>
          </ac:picMkLst>
        </pc:picChg>
        <pc:picChg chg="add del">
          <ac:chgData name="Prieto Villar, José M." userId="79c44207-68a7-42d5-abf4-08866532a717" providerId="ADAL" clId="{E69D0AB6-12C6-405A-B3F7-AF57204185ED}" dt="2021-03-16T22:30:42.404" v="168" actId="26606"/>
          <ac:picMkLst>
            <pc:docMk/>
            <pc:sldMk cId="454647820" sldId="345"/>
            <ac:picMk id="19" creationId="{AE113210-7872-481A-ADE6-3A05CCAF5EB2}"/>
          </ac:picMkLst>
        </pc:picChg>
        <pc:picChg chg="add del">
          <ac:chgData name="Prieto Villar, José M." userId="79c44207-68a7-42d5-abf4-08866532a717" providerId="ADAL" clId="{E69D0AB6-12C6-405A-B3F7-AF57204185ED}" dt="2021-03-16T22:32:01.343" v="184" actId="26606"/>
          <ac:picMkLst>
            <pc:docMk/>
            <pc:sldMk cId="454647820" sldId="345"/>
            <ac:picMk id="24" creationId="{83355637-BA71-4F63-94C9-E77BF81BDFC0}"/>
          </ac:picMkLst>
        </pc:picChg>
        <pc:picChg chg="add del">
          <ac:chgData name="Prieto Villar, José M." userId="79c44207-68a7-42d5-abf4-08866532a717" providerId="ADAL" clId="{E69D0AB6-12C6-405A-B3F7-AF57204185ED}" dt="2021-03-16T22:32:01.330" v="183" actId="26606"/>
          <ac:picMkLst>
            <pc:docMk/>
            <pc:sldMk cId="454647820" sldId="345"/>
            <ac:picMk id="32" creationId="{86BA5DB7-BF33-463C-AE3A-DD318F534B53}"/>
          </ac:picMkLst>
        </pc:picChg>
        <pc:picChg chg="add del">
          <ac:chgData name="Prieto Villar, José M." userId="79c44207-68a7-42d5-abf4-08866532a717" providerId="ADAL" clId="{E69D0AB6-12C6-405A-B3F7-AF57204185ED}" dt="2021-03-16T22:34:49.587" v="193" actId="26606"/>
          <ac:picMkLst>
            <pc:docMk/>
            <pc:sldMk cId="454647820" sldId="345"/>
            <ac:picMk id="36" creationId="{7A2CE8EB-F719-4F84-9E91-F538438CAC76}"/>
          </ac:picMkLst>
        </pc:picChg>
        <pc:picChg chg="add mod ord">
          <ac:chgData name="Prieto Villar, José M." userId="79c44207-68a7-42d5-abf4-08866532a717" providerId="ADAL" clId="{E69D0AB6-12C6-405A-B3F7-AF57204185ED}" dt="2021-03-16T22:34:49.587" v="193" actId="26606"/>
          <ac:picMkLst>
            <pc:docMk/>
            <pc:sldMk cId="454647820" sldId="345"/>
            <ac:picMk id="1026" creationId="{4AE21A0A-CAEB-49B9-A496-0328C681B30C}"/>
          </ac:picMkLst>
        </pc:picChg>
        <pc:picChg chg="add del">
          <ac:chgData name="Prieto Villar, José M." userId="79c44207-68a7-42d5-abf4-08866532a717" providerId="ADAL" clId="{E69D0AB6-12C6-405A-B3F7-AF57204185ED}" dt="2021-03-16T22:34:44.240" v="190" actId="26606"/>
          <ac:picMkLst>
            <pc:docMk/>
            <pc:sldMk cId="454647820" sldId="345"/>
            <ac:picMk id="1029" creationId="{83355637-BA71-4F63-94C9-E77BF81BDFC0}"/>
          </ac:picMkLst>
        </pc:picChg>
        <pc:picChg chg="add">
          <ac:chgData name="Prieto Villar, José M." userId="79c44207-68a7-42d5-abf4-08866532a717" providerId="ADAL" clId="{E69D0AB6-12C6-405A-B3F7-AF57204185ED}" dt="2021-03-16T22:34:49.587" v="193" actId="26606"/>
          <ac:picMkLst>
            <pc:docMk/>
            <pc:sldMk cId="454647820" sldId="345"/>
            <ac:picMk id="1038" creationId="{83355637-BA71-4F63-94C9-E77BF81BDFC0}"/>
          </ac:picMkLst>
        </pc:picChg>
        <pc:cxnChg chg="add del">
          <ac:chgData name="Prieto Villar, José M." userId="79c44207-68a7-42d5-abf4-08866532a717" providerId="ADAL" clId="{E69D0AB6-12C6-405A-B3F7-AF57204185ED}" dt="2021-03-16T22:31:58.297" v="181" actId="26606"/>
          <ac:cxnSpMkLst>
            <pc:docMk/>
            <pc:sldMk cId="454647820" sldId="345"/>
            <ac:cxnSpMk id="30" creationId="{E4A809D5-3600-46D4-A466-67F2349A54FB}"/>
          </ac:cxnSpMkLst>
        </pc:cxnChg>
      </pc:sldChg>
      <pc:sldChg chg="addSp delSp modSp add mod">
        <pc:chgData name="Prieto Villar, José M." userId="79c44207-68a7-42d5-abf4-08866532a717" providerId="ADAL" clId="{E69D0AB6-12C6-405A-B3F7-AF57204185ED}" dt="2021-03-16T22:36:41.944" v="216" actId="1076"/>
        <pc:sldMkLst>
          <pc:docMk/>
          <pc:sldMk cId="1519354059" sldId="346"/>
        </pc:sldMkLst>
        <pc:spChg chg="add del mod">
          <ac:chgData name="Prieto Villar, José M." userId="79c44207-68a7-42d5-abf4-08866532a717" providerId="ADAL" clId="{E69D0AB6-12C6-405A-B3F7-AF57204185ED}" dt="2021-03-16T22:36:41.944" v="216" actId="1076"/>
          <ac:spMkLst>
            <pc:docMk/>
            <pc:sldMk cId="1519354059" sldId="346"/>
            <ac:spMk id="7" creationId="{1B8DF345-03D8-4230-A794-8D892598BF5D}"/>
          </ac:spMkLst>
        </pc:spChg>
        <pc:spChg chg="del">
          <ac:chgData name="Prieto Villar, José M." userId="79c44207-68a7-42d5-abf4-08866532a717" providerId="ADAL" clId="{E69D0AB6-12C6-405A-B3F7-AF57204185ED}" dt="2021-03-16T22:35:41.014" v="200" actId="478"/>
          <ac:spMkLst>
            <pc:docMk/>
            <pc:sldMk cId="1519354059" sldId="346"/>
            <ac:spMk id="8" creationId="{2DB5173F-0BFE-42AF-8514-5CAF734CBFD1}"/>
          </ac:spMkLst>
        </pc:spChg>
        <pc:spChg chg="del">
          <ac:chgData name="Prieto Villar, José M." userId="79c44207-68a7-42d5-abf4-08866532a717" providerId="ADAL" clId="{E69D0AB6-12C6-405A-B3F7-AF57204185ED}" dt="2021-03-16T22:35:41.014" v="200" actId="478"/>
          <ac:spMkLst>
            <pc:docMk/>
            <pc:sldMk cId="1519354059" sldId="346"/>
            <ac:spMk id="9" creationId="{21726119-438A-40EE-80E8-ABCA8861FABE}"/>
          </ac:spMkLst>
        </pc:spChg>
        <pc:spChg chg="add del mod">
          <ac:chgData name="Prieto Villar, José M." userId="79c44207-68a7-42d5-abf4-08866532a717" providerId="ADAL" clId="{E69D0AB6-12C6-405A-B3F7-AF57204185ED}" dt="2021-03-16T22:36:26.893" v="210" actId="478"/>
          <ac:spMkLst>
            <pc:docMk/>
            <pc:sldMk cId="1519354059" sldId="346"/>
            <ac:spMk id="11" creationId="{F29196F5-A3A0-4677-9957-A12BF18FC200}"/>
          </ac:spMkLst>
        </pc:spChg>
        <pc:picChg chg="del">
          <ac:chgData name="Prieto Villar, José M." userId="79c44207-68a7-42d5-abf4-08866532a717" providerId="ADAL" clId="{E69D0AB6-12C6-405A-B3F7-AF57204185ED}" dt="2021-03-16T22:35:41.014" v="200" actId="478"/>
          <ac:picMkLst>
            <pc:docMk/>
            <pc:sldMk cId="1519354059" sldId="346"/>
            <ac:picMk id="10" creationId="{0264EF16-5F58-4A6D-B92E-E4100E98E776}"/>
          </ac:picMkLst>
        </pc:picChg>
      </pc:sldChg>
      <pc:sldChg chg="addSp delSp modSp add mod setBg">
        <pc:chgData name="Prieto Villar, José M." userId="79c44207-68a7-42d5-abf4-08866532a717" providerId="ADAL" clId="{E69D0AB6-12C6-405A-B3F7-AF57204185ED}" dt="2021-03-16T22:38:48.991" v="237" actId="123"/>
        <pc:sldMkLst>
          <pc:docMk/>
          <pc:sldMk cId="449212414" sldId="347"/>
        </pc:sldMkLst>
        <pc:spChg chg="add mod">
          <ac:chgData name="Prieto Villar, José M." userId="79c44207-68a7-42d5-abf4-08866532a717" providerId="ADAL" clId="{E69D0AB6-12C6-405A-B3F7-AF57204185ED}" dt="2021-03-16T22:38:48.991" v="237" actId="123"/>
          <ac:spMkLst>
            <pc:docMk/>
            <pc:sldMk cId="449212414" sldId="347"/>
            <ac:spMk id="4" creationId="{EA5A6F35-ABD8-4DC9-A63C-C0532A31E5B7}"/>
          </ac:spMkLst>
        </pc:spChg>
        <pc:spChg chg="mod">
          <ac:chgData name="Prieto Villar, José M." userId="79c44207-68a7-42d5-abf4-08866532a717" providerId="ADAL" clId="{E69D0AB6-12C6-405A-B3F7-AF57204185ED}" dt="2021-03-16T22:38:03.271" v="222" actId="26606"/>
          <ac:spMkLst>
            <pc:docMk/>
            <pc:sldMk cId="449212414" sldId="347"/>
            <ac:spMk id="6" creationId="{A62DADB5-1A7C-2840-8715-E242D56D7C3C}"/>
          </ac:spMkLst>
        </pc:spChg>
        <pc:spChg chg="del">
          <ac:chgData name="Prieto Villar, José M." userId="79c44207-68a7-42d5-abf4-08866532a717" providerId="ADAL" clId="{E69D0AB6-12C6-405A-B3F7-AF57204185ED}" dt="2021-03-16T22:37:40.974" v="220" actId="478"/>
          <ac:spMkLst>
            <pc:docMk/>
            <pc:sldMk cId="449212414" sldId="347"/>
            <ac:spMk id="7" creationId="{1B8DF345-03D8-4230-A794-8D892598BF5D}"/>
          </ac:spMkLst>
        </pc:spChg>
        <pc:spChg chg="add">
          <ac:chgData name="Prieto Villar, José M." userId="79c44207-68a7-42d5-abf4-08866532a717" providerId="ADAL" clId="{E69D0AB6-12C6-405A-B3F7-AF57204185ED}" dt="2021-03-16T22:38:03.271" v="222" actId="26606"/>
          <ac:spMkLst>
            <pc:docMk/>
            <pc:sldMk cId="449212414" sldId="347"/>
            <ac:spMk id="11" creationId="{91F32EBA-ED97-466E-8CFA-8382584155D0}"/>
          </ac:spMkLst>
        </pc:spChg>
        <pc:spChg chg="add">
          <ac:chgData name="Prieto Villar, José M." userId="79c44207-68a7-42d5-abf4-08866532a717" providerId="ADAL" clId="{E69D0AB6-12C6-405A-B3F7-AF57204185ED}" dt="2021-03-16T22:38:03.271" v="222" actId="26606"/>
          <ac:spMkLst>
            <pc:docMk/>
            <pc:sldMk cId="449212414" sldId="347"/>
            <ac:spMk id="13" creationId="{62A38935-BB53-4DF7-A56E-48DD25B685D7}"/>
          </ac:spMkLst>
        </pc:spChg>
        <pc:picChg chg="add mod">
          <ac:chgData name="Prieto Villar, José M." userId="79c44207-68a7-42d5-abf4-08866532a717" providerId="ADAL" clId="{E69D0AB6-12C6-405A-B3F7-AF57204185ED}" dt="2021-03-16T22:38:03.305" v="223" actId="27636"/>
          <ac:picMkLst>
            <pc:docMk/>
            <pc:sldMk cId="449212414" sldId="347"/>
            <ac:picMk id="5" creationId="{743D2656-70C9-47DD-AD07-AF84CAF2C1BC}"/>
          </ac:picMkLst>
        </pc:picChg>
      </pc:sldChg>
      <pc:sldChg chg="add del">
        <pc:chgData name="Prieto Villar, José M." userId="79c44207-68a7-42d5-abf4-08866532a717" providerId="ADAL" clId="{E69D0AB6-12C6-405A-B3F7-AF57204185ED}" dt="2021-03-16T22:37:28.821" v="218"/>
        <pc:sldMkLst>
          <pc:docMk/>
          <pc:sldMk cId="2157840900" sldId="347"/>
        </pc:sldMkLst>
      </pc:sldChg>
      <pc:sldChg chg="addSp delSp modSp add mod setBg">
        <pc:chgData name="Prieto Villar, José M." userId="79c44207-68a7-42d5-abf4-08866532a717" providerId="ADAL" clId="{E69D0AB6-12C6-405A-B3F7-AF57204185ED}" dt="2021-03-16T22:40:20.089" v="265" actId="1076"/>
        <pc:sldMkLst>
          <pc:docMk/>
          <pc:sldMk cId="238732877" sldId="348"/>
        </pc:sldMkLst>
        <pc:spChg chg="add mod">
          <ac:chgData name="Prieto Villar, José M." userId="79c44207-68a7-42d5-abf4-08866532a717" providerId="ADAL" clId="{E69D0AB6-12C6-405A-B3F7-AF57204185ED}" dt="2021-03-16T22:40:15.080" v="263" actId="20577"/>
          <ac:spMkLst>
            <pc:docMk/>
            <pc:sldMk cId="238732877" sldId="348"/>
            <ac:spMk id="2" creationId="{370D14D7-7546-48E9-9890-781EFF960ED6}"/>
          </ac:spMkLst>
        </pc:spChg>
        <pc:spChg chg="del">
          <ac:chgData name="Prieto Villar, José M." userId="79c44207-68a7-42d5-abf4-08866532a717" providerId="ADAL" clId="{E69D0AB6-12C6-405A-B3F7-AF57204185ED}" dt="2021-03-16T22:39:42.087" v="240" actId="478"/>
          <ac:spMkLst>
            <pc:docMk/>
            <pc:sldMk cId="238732877" sldId="348"/>
            <ac:spMk id="6" creationId="{A62DADB5-1A7C-2840-8715-E242D56D7C3C}"/>
          </ac:spMkLst>
        </pc:spChg>
        <pc:spChg chg="del">
          <ac:chgData name="Prieto Villar, José M." userId="79c44207-68a7-42d5-abf4-08866532a717" providerId="ADAL" clId="{E69D0AB6-12C6-405A-B3F7-AF57204185ED}" dt="2021-03-16T22:39:42.087" v="240" actId="478"/>
          <ac:spMkLst>
            <pc:docMk/>
            <pc:sldMk cId="238732877" sldId="348"/>
            <ac:spMk id="7" creationId="{1B8DF345-03D8-4230-A794-8D892598BF5D}"/>
          </ac:spMkLst>
        </pc:spChg>
        <pc:spChg chg="add">
          <ac:chgData name="Prieto Villar, José M." userId="79c44207-68a7-42d5-abf4-08866532a717" providerId="ADAL" clId="{E69D0AB6-12C6-405A-B3F7-AF57204185ED}" dt="2021-03-16T22:40:07.177" v="242" actId="26606"/>
          <ac:spMkLst>
            <pc:docMk/>
            <pc:sldMk cId="238732877" sldId="348"/>
            <ac:spMk id="10" creationId="{D12DDE76-C203-4047-9998-63900085B5E8}"/>
          </ac:spMkLst>
        </pc:spChg>
        <pc:picChg chg="add mod">
          <ac:chgData name="Prieto Villar, José M." userId="79c44207-68a7-42d5-abf4-08866532a717" providerId="ADAL" clId="{E69D0AB6-12C6-405A-B3F7-AF57204185ED}" dt="2021-03-16T22:40:20.089" v="265" actId="1076"/>
          <ac:picMkLst>
            <pc:docMk/>
            <pc:sldMk cId="238732877" sldId="348"/>
            <ac:picMk id="5" creationId="{A8E21D2B-B224-4D6B-88FE-8E353DEA1073}"/>
          </ac:picMkLst>
        </pc:picChg>
      </pc:sldChg>
      <pc:sldMasterChg chg="delSldLayout">
        <pc:chgData name="Prieto Villar, José M." userId="79c44207-68a7-42d5-abf4-08866532a717" providerId="ADAL" clId="{E69D0AB6-12C6-405A-B3F7-AF57204185ED}" dt="2021-03-16T22:16:45.237" v="0" actId="47"/>
        <pc:sldMasterMkLst>
          <pc:docMk/>
          <pc:sldMasterMk cId="1195103446" sldId="2147483648"/>
        </pc:sldMasterMkLst>
        <pc:sldLayoutChg chg="del">
          <pc:chgData name="Prieto Villar, José M." userId="79c44207-68a7-42d5-abf4-08866532a717" providerId="ADAL" clId="{E69D0AB6-12C6-405A-B3F7-AF57204185ED}" dt="2021-03-16T22:16:45.237" v="0" actId="47"/>
          <pc:sldLayoutMkLst>
            <pc:docMk/>
            <pc:sldMasterMk cId="1195103446" sldId="2147483648"/>
            <pc:sldLayoutMk cId="521673424" sldId="2147483752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Graphik" panose="020B050303020206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Graphik" panose="020B0503030202060203" pitchFamily="34" charset="0"/>
              </a:defRPr>
            </a:lvl1pPr>
          </a:lstStyle>
          <a:p>
            <a:fld id="{1DE7078C-3525-4C9B-BF62-C9FD13B9A875}" type="datetimeFigureOut">
              <a:rPr lang="en-US" smtClean="0"/>
              <a:pPr/>
              <a:t>3/25/2021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Graphik" panose="020B050303020206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Graphik" panose="020B0503030202060203" pitchFamily="34" charset="0"/>
              </a:defRPr>
            </a:lvl1pPr>
          </a:lstStyle>
          <a:p>
            <a:fld id="{436E8A87-18DA-4CCE-A8C2-BDBC489258C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73849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Graphik" panose="020B0503030202060203" pitchFamily="34" charset="0"/>
        <a:ea typeface="+mn-ea"/>
        <a:cs typeface="+mn-cs"/>
      </a:defRPr>
    </a:lvl1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tings Slide - GTS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75624" y="2318273"/>
            <a:ext cx="7040753" cy="2221454"/>
          </a:xfrm>
        </p:spPr>
        <p:txBody>
          <a:bodyPr anchor="ctr"/>
          <a:lstStyle>
            <a:lvl1pPr algn="ctr">
              <a:defRPr sz="88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Welcome</a:t>
            </a:r>
            <a:endParaRPr lang="en-US" dirty="0"/>
          </a:p>
        </p:txBody>
      </p:sp>
      <p:pic>
        <p:nvPicPr>
          <p:cNvPr id="5" name="Picture 4" descr="A picture containing card, drawing, crosswalk, table&#10;&#10;Description automatically generated">
            <a:extLst>
              <a:ext uri="{FF2B5EF4-FFF2-40B4-BE49-F238E27FC236}">
                <a16:creationId xmlns:a16="http://schemas.microsoft.com/office/drawing/2014/main" id="{89528D09-D9F4-47CA-BBA9-7AF13078DFF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60607" y="5376231"/>
            <a:ext cx="670786" cy="71024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5F21F7E-CEFA-4A8F-862E-8631C40CEA2C}"/>
              </a:ext>
            </a:extLst>
          </p:cNvPr>
          <p:cNvSpPr txBox="1"/>
          <p:nvPr userDrawn="1"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00" b="0" i="0" u="none" strike="noStrike" kern="0" cap="none" spc="0" normalizeH="0" baseline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defRPr>
            </a:lvl1pPr>
          </a:lstStyle>
          <a:p>
            <a:pPr lvl="0"/>
            <a:r>
              <a:rPr lang="en-GB" noProof="0" dirty="0"/>
              <a:t>Format Background… &gt; Picture or texture fill &gt; Set to one of the dark or mid gradient options</a:t>
            </a:r>
            <a:endParaRPr lang="en-US" noProof="0" dirty="0"/>
          </a:p>
        </p:txBody>
      </p:sp>
      <p:sp>
        <p:nvSpPr>
          <p:cNvPr id="6" name="Date Placeholder 10">
            <a:extLst>
              <a:ext uri="{FF2B5EF4-FFF2-40B4-BE49-F238E27FC236}">
                <a16:creationId xmlns:a16="http://schemas.microsoft.com/office/drawing/2014/main" id="{7B13834E-8AC2-48C5-8DD7-FE0809585ADD}"/>
              </a:ext>
            </a:extLst>
          </p:cNvPr>
          <p:cNvSpPr txBox="1">
            <a:spLocks/>
          </p:cNvSpPr>
          <p:nvPr userDrawn="1"/>
        </p:nvSpPr>
        <p:spPr>
          <a:xfrm>
            <a:off x="4544992" y="6224937"/>
            <a:ext cx="3102015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defPPr>
              <a:defRPr lang="en-US"/>
            </a:defPPr>
            <a:lvl1pPr marL="0" algn="ctr" defTabSz="914400" rtl="0" eaLnBrk="1" latinLnBrk="0" hangingPunct="1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Advanced Technology Center</a:t>
            </a:r>
          </a:p>
        </p:txBody>
      </p:sp>
    </p:spTree>
    <p:extLst>
      <p:ext uri="{BB962C8B-B14F-4D97-AF65-F5344CB8AC3E}">
        <p14:creationId xmlns:p14="http://schemas.microsoft.com/office/powerpoint/2010/main" val="26714558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ver Image - Left-aligned, GTS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6201D5A-B05B-463A-A39A-D6351436BF33}"/>
              </a:ext>
            </a:extLst>
          </p:cNvPr>
          <p:cNvSpPr/>
          <p:nvPr userDrawn="1"/>
        </p:nvSpPr>
        <p:spPr>
          <a:xfrm>
            <a:off x="0" y="0"/>
            <a:ext cx="7965831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48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0037DA-877B-4969-92F3-D62917753DD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1001" y="381001"/>
            <a:ext cx="5715000" cy="2476499"/>
          </a:xfrm>
        </p:spPr>
        <p:txBody>
          <a:bodyPr anchor="b"/>
          <a:lstStyle>
            <a:lvl1pPr algn="l">
              <a:lnSpc>
                <a:spcPct val="9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Place presentation title here 48pt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BBB33C-A0EF-4DAE-96F6-5E528C0ED20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1001" y="3097823"/>
            <a:ext cx="4301168" cy="1092845"/>
          </a:xfrm>
        </p:spPr>
        <p:txBody>
          <a:bodyPr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2400" b="0" i="0" spc="0">
                <a:solidFill>
                  <a:schemeClr val="tx1"/>
                </a:solidFill>
                <a:latin typeface="GT Sectra Fine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dirty="0"/>
              <a:t>Place subtitle here in GT Sectra Fine 24pt</a:t>
            </a:r>
          </a:p>
        </p:txBody>
      </p:sp>
      <p:sp>
        <p:nvSpPr>
          <p:cNvPr id="13" name="Date Placeholder 10">
            <a:extLst>
              <a:ext uri="{FF2B5EF4-FFF2-40B4-BE49-F238E27FC236}">
                <a16:creationId xmlns:a16="http://schemas.microsoft.com/office/drawing/2014/main" id="{47AA0BD1-514A-4E33-A0FD-DF2342E790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1" y="4190668"/>
            <a:ext cx="3253153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marL="0" algn="l" defTabSz="914400" rtl="0" eaLnBrk="1" latinLnBrk="0" hangingPunct="1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084C2CB2-4FB2-4965-A2E7-4A3640116F06}" type="datetime2">
              <a:rPr lang="en-US" smtClean="0"/>
              <a:t>Thursday, March 25, 2021</a:t>
            </a:fld>
            <a:endParaRPr lang="en-US" dirty="0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B2BDB7F4-6E1D-4904-AD31-0A33E91A2E6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1001" y="4435945"/>
            <a:ext cx="3253153" cy="530687"/>
          </a:xfrm>
        </p:spPr>
        <p:txBody>
          <a:bodyPr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Presenter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06A9A1-BB92-4DC6-893F-3C43599C724E}"/>
              </a:ext>
            </a:extLst>
          </p:cNvPr>
          <p:cNvSpPr txBox="1"/>
          <p:nvPr userDrawn="1"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Format Background… &gt; Picture or texture fill &gt; Set to one of the provided selections in the image library</a:t>
            </a: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</a:endParaRPr>
          </a:p>
        </p:txBody>
      </p:sp>
      <p:pic>
        <p:nvPicPr>
          <p:cNvPr id="7" name="Picture 6" descr="A picture containing card, drawing, crosswalk, table&#10;&#10;Description automatically generated">
            <a:extLst>
              <a:ext uri="{FF2B5EF4-FFF2-40B4-BE49-F238E27FC236}">
                <a16:creationId xmlns:a16="http://schemas.microsoft.com/office/drawing/2014/main" id="{DF3CEA6A-1953-4DD5-B664-EEDED901A65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5601656"/>
            <a:ext cx="670786" cy="710244"/>
          </a:xfrm>
          <a:prstGeom prst="rect">
            <a:avLst/>
          </a:prstGeom>
        </p:spPr>
      </p:pic>
      <p:sp>
        <p:nvSpPr>
          <p:cNvPr id="9" name="Date Placeholder 10">
            <a:extLst>
              <a:ext uri="{FF2B5EF4-FFF2-40B4-BE49-F238E27FC236}">
                <a16:creationId xmlns:a16="http://schemas.microsoft.com/office/drawing/2014/main" id="{0AA73BB1-B10C-4495-AC10-01FDD5B3AA3D}"/>
              </a:ext>
            </a:extLst>
          </p:cNvPr>
          <p:cNvSpPr txBox="1">
            <a:spLocks/>
          </p:cNvSpPr>
          <p:nvPr userDrawn="1"/>
        </p:nvSpPr>
        <p:spPr>
          <a:xfrm>
            <a:off x="8708985" y="6066624"/>
            <a:ext cx="3102015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defPPr>
              <a:defRPr lang="en-US"/>
            </a:defPPr>
            <a:lvl1pPr marL="0" algn="ctr" defTabSz="914400" rtl="0" eaLnBrk="1" latinLnBrk="0" hangingPunct="1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s-ES" dirty="0"/>
              <a:t>Advanced Technology Center</a:t>
            </a:r>
          </a:p>
        </p:txBody>
      </p:sp>
    </p:spTree>
    <p:extLst>
      <p:ext uri="{BB962C8B-B14F-4D97-AF65-F5344CB8AC3E}">
        <p14:creationId xmlns:p14="http://schemas.microsoft.com/office/powerpoint/2010/main" val="25221076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3" pos="720">
          <p15:clr>
            <a:srgbClr val="5ACBF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ver Image - Left-aligned, Logo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6345ECE-0A07-4C4B-9368-0CE4479DD27C}"/>
              </a:ext>
            </a:extLst>
          </p:cNvPr>
          <p:cNvSpPr/>
          <p:nvPr userDrawn="1"/>
        </p:nvSpPr>
        <p:spPr>
          <a:xfrm>
            <a:off x="0" y="0"/>
            <a:ext cx="7965831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48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0037DA-877B-4969-92F3-D62917753DD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1001" y="381001"/>
            <a:ext cx="5715000" cy="2476499"/>
          </a:xfrm>
        </p:spPr>
        <p:txBody>
          <a:bodyPr anchor="b"/>
          <a:lstStyle>
            <a:lvl1pPr algn="l">
              <a:lnSpc>
                <a:spcPct val="9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Place presentation title here 48pt</a:t>
            </a:r>
          </a:p>
        </p:txBody>
      </p:sp>
      <p:sp>
        <p:nvSpPr>
          <p:cNvPr id="13" name="Date Placeholder 10">
            <a:extLst>
              <a:ext uri="{FF2B5EF4-FFF2-40B4-BE49-F238E27FC236}">
                <a16:creationId xmlns:a16="http://schemas.microsoft.com/office/drawing/2014/main" id="{47AA0BD1-514A-4E33-A0FD-DF2342E790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1" y="4190668"/>
            <a:ext cx="3253153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marL="0" algn="l" defTabSz="914400" rtl="0" eaLnBrk="1" latinLnBrk="0" hangingPunct="1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395525D8-8C3D-4FEA-A4F3-A7048ED97C11}" type="datetime2">
              <a:rPr lang="en-US" smtClean="0"/>
              <a:t>Thursday, March 25, 2021</a:t>
            </a:fld>
            <a:endParaRPr lang="en-US" dirty="0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B2BDB7F4-6E1D-4904-AD31-0A33E91A2E6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1001" y="4435945"/>
            <a:ext cx="3253153" cy="530687"/>
          </a:xfrm>
        </p:spPr>
        <p:txBody>
          <a:bodyPr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Presenter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A38692DE-6F51-4131-B2FE-C47AAD1521E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001" y="5813885"/>
            <a:ext cx="1884233" cy="49801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506A9A1-BB92-4DC6-893F-3C43599C724E}"/>
              </a:ext>
            </a:extLst>
          </p:cNvPr>
          <p:cNvSpPr txBox="1"/>
          <p:nvPr userDrawn="1"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Format Background… &gt; Picture or texture fill &gt; Set to one of the provided selections in the image library</a:t>
            </a: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9279EB0A-2DCA-4410-A834-F9A425FF964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1001" y="3097823"/>
            <a:ext cx="4301168" cy="1092845"/>
          </a:xfrm>
        </p:spPr>
        <p:txBody>
          <a:bodyPr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2400" b="0" i="0" spc="0">
                <a:solidFill>
                  <a:schemeClr val="tx1"/>
                </a:solidFill>
                <a:latin typeface="GT Sectra Fine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dirty="0"/>
              <a:t>Place subtitle here in GT Sectra Fine 24pt</a:t>
            </a:r>
          </a:p>
        </p:txBody>
      </p:sp>
      <p:sp>
        <p:nvSpPr>
          <p:cNvPr id="9" name="Date Placeholder 10">
            <a:extLst>
              <a:ext uri="{FF2B5EF4-FFF2-40B4-BE49-F238E27FC236}">
                <a16:creationId xmlns:a16="http://schemas.microsoft.com/office/drawing/2014/main" id="{5C26002C-EFAF-4AD3-8B9F-AF1B6FE43BE0}"/>
              </a:ext>
            </a:extLst>
          </p:cNvPr>
          <p:cNvSpPr txBox="1">
            <a:spLocks/>
          </p:cNvSpPr>
          <p:nvPr userDrawn="1"/>
        </p:nvSpPr>
        <p:spPr>
          <a:xfrm>
            <a:off x="8708984" y="6066624"/>
            <a:ext cx="3102015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defPPr>
              <a:defRPr lang="en-US"/>
            </a:defPPr>
            <a:lvl1pPr marL="0" algn="ctr" defTabSz="914400" rtl="0" eaLnBrk="1" latinLnBrk="0" hangingPunct="1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s-ES" dirty="0"/>
              <a:t>Advanced Technology Center</a:t>
            </a:r>
          </a:p>
        </p:txBody>
      </p:sp>
    </p:spTree>
    <p:extLst>
      <p:ext uri="{BB962C8B-B14F-4D97-AF65-F5344CB8AC3E}">
        <p14:creationId xmlns:p14="http://schemas.microsoft.com/office/powerpoint/2010/main" val="4897091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3" pos="720">
          <p15:clr>
            <a:srgbClr val="5ACBF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Image - Left-aligned, GTS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59C8654-2CC9-F541-A924-257D0187B57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089" y="0"/>
            <a:ext cx="12210089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9EB74AD-1B7B-4DBD-AD4A-8DA48458B4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35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0037DA-877B-4969-92F3-D62917753DD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1001" y="381001"/>
            <a:ext cx="5715000" cy="2476499"/>
          </a:xfrm>
        </p:spPr>
        <p:txBody>
          <a:bodyPr anchor="b"/>
          <a:lstStyle>
            <a:lvl1pPr algn="l">
              <a:lnSpc>
                <a:spcPct val="9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Place presentation title here 48pt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BBB33C-A0EF-4DAE-96F6-5E528C0ED20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1001" y="3097823"/>
            <a:ext cx="4301168" cy="1092845"/>
          </a:xfrm>
        </p:spPr>
        <p:txBody>
          <a:bodyPr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2400" b="0" i="0" spc="0">
                <a:solidFill>
                  <a:schemeClr val="tx1"/>
                </a:solidFill>
                <a:latin typeface="GT Sectra Fine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dirty="0"/>
              <a:t>Place subtitle here in GT Sectra Fine 24pt</a:t>
            </a:r>
          </a:p>
        </p:txBody>
      </p:sp>
      <p:sp>
        <p:nvSpPr>
          <p:cNvPr id="13" name="Date Placeholder 10">
            <a:extLst>
              <a:ext uri="{FF2B5EF4-FFF2-40B4-BE49-F238E27FC236}">
                <a16:creationId xmlns:a16="http://schemas.microsoft.com/office/drawing/2014/main" id="{47AA0BD1-514A-4E33-A0FD-DF2342E790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1" y="4190668"/>
            <a:ext cx="3253153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marL="0" algn="l" defTabSz="914400" rtl="0" eaLnBrk="1" latinLnBrk="0" hangingPunct="1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084C2CB2-4FB2-4965-A2E7-4A3640116F06}" type="datetime2">
              <a:rPr lang="en-US" smtClean="0"/>
              <a:t>Thursday, March 25, 2021</a:t>
            </a:fld>
            <a:endParaRPr lang="en-US" dirty="0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B2BDB7F4-6E1D-4904-AD31-0A33E91A2E6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1001" y="4435945"/>
            <a:ext cx="3253153" cy="530687"/>
          </a:xfrm>
        </p:spPr>
        <p:txBody>
          <a:bodyPr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Presenter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06A9A1-BB92-4DC6-893F-3C43599C724E}"/>
              </a:ext>
            </a:extLst>
          </p:cNvPr>
          <p:cNvSpPr txBox="1"/>
          <p:nvPr userDrawn="1"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Format Background… &gt; Picture or texture fill &gt; Set to one of the provided selections in the image library</a:t>
            </a: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</a:endParaRPr>
          </a:p>
        </p:txBody>
      </p:sp>
      <p:sp>
        <p:nvSpPr>
          <p:cNvPr id="10" name="Date Placeholder 10">
            <a:extLst>
              <a:ext uri="{FF2B5EF4-FFF2-40B4-BE49-F238E27FC236}">
                <a16:creationId xmlns:a16="http://schemas.microsoft.com/office/drawing/2014/main" id="{5E6E1A55-CB99-4296-81A5-22FD525CB06C}"/>
              </a:ext>
            </a:extLst>
          </p:cNvPr>
          <p:cNvSpPr txBox="1">
            <a:spLocks/>
          </p:cNvSpPr>
          <p:nvPr userDrawn="1"/>
        </p:nvSpPr>
        <p:spPr>
          <a:xfrm>
            <a:off x="381001" y="6231723"/>
            <a:ext cx="3102015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defPPr>
              <a:defRPr lang="en-US"/>
            </a:defPPr>
            <a:lvl1pPr marL="0" algn="ctr" defTabSz="914400" rtl="0" eaLnBrk="1" latinLnBrk="0" hangingPunct="1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ES" sz="1600" dirty="0">
                <a:latin typeface="GT Sectra Fine Bk" panose="00000400000000000000" pitchFamily="50" charset="0"/>
              </a:rPr>
              <a:t>Advanced Technology Center</a:t>
            </a:r>
          </a:p>
        </p:txBody>
      </p:sp>
    </p:spTree>
    <p:extLst>
      <p:ext uri="{BB962C8B-B14F-4D97-AF65-F5344CB8AC3E}">
        <p14:creationId xmlns:p14="http://schemas.microsoft.com/office/powerpoint/2010/main" val="1772658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3" pos="720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Image - Left-aligned, Logo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662C8E55-8CAE-FC4A-BA3A-F66815D7344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210089" cy="6858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AD922CB3-850F-0445-AC8B-17707616DE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35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0037DA-877B-4969-92F3-D62917753DD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1001" y="381001"/>
            <a:ext cx="5715000" cy="2476499"/>
          </a:xfrm>
        </p:spPr>
        <p:txBody>
          <a:bodyPr anchor="b"/>
          <a:lstStyle>
            <a:lvl1pPr algn="l">
              <a:lnSpc>
                <a:spcPct val="9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Place presentation title here 48pt</a:t>
            </a:r>
          </a:p>
        </p:txBody>
      </p:sp>
      <p:sp>
        <p:nvSpPr>
          <p:cNvPr id="13" name="Date Placeholder 10">
            <a:extLst>
              <a:ext uri="{FF2B5EF4-FFF2-40B4-BE49-F238E27FC236}">
                <a16:creationId xmlns:a16="http://schemas.microsoft.com/office/drawing/2014/main" id="{47AA0BD1-514A-4E33-A0FD-DF2342E790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1" y="4190668"/>
            <a:ext cx="3253153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marL="0" algn="l" defTabSz="914400" rtl="0" eaLnBrk="1" latinLnBrk="0" hangingPunct="1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395525D8-8C3D-4FEA-A4F3-A7048ED97C11}" type="datetime2">
              <a:rPr lang="en-US" smtClean="0"/>
              <a:t>Thursday, March 25, 2021</a:t>
            </a:fld>
            <a:endParaRPr lang="en-US" dirty="0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B2BDB7F4-6E1D-4904-AD31-0A33E91A2E6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1001" y="4435945"/>
            <a:ext cx="3253153" cy="530687"/>
          </a:xfrm>
        </p:spPr>
        <p:txBody>
          <a:bodyPr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Presenter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A38692DE-6F51-4131-B2FE-C47AAD1521E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001" y="5813885"/>
            <a:ext cx="1884233" cy="49801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506A9A1-BB92-4DC6-893F-3C43599C724E}"/>
              </a:ext>
            </a:extLst>
          </p:cNvPr>
          <p:cNvSpPr txBox="1"/>
          <p:nvPr userDrawn="1"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Format Background… &gt; Picture or texture fill &gt; Set to one of the provided selections in the image library</a:t>
            </a: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9279EB0A-2DCA-4410-A834-F9A425FF964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1001" y="3097823"/>
            <a:ext cx="4301168" cy="1092845"/>
          </a:xfrm>
        </p:spPr>
        <p:txBody>
          <a:bodyPr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2400" b="0" i="0" spc="0">
                <a:solidFill>
                  <a:schemeClr val="tx1"/>
                </a:solidFill>
                <a:latin typeface="GT Sectra Fine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dirty="0"/>
              <a:t>Place subtitle here in GT Sectra Fine 24pt</a:t>
            </a:r>
          </a:p>
        </p:txBody>
      </p:sp>
      <p:sp>
        <p:nvSpPr>
          <p:cNvPr id="12" name="Date Placeholder 10">
            <a:extLst>
              <a:ext uri="{FF2B5EF4-FFF2-40B4-BE49-F238E27FC236}">
                <a16:creationId xmlns:a16="http://schemas.microsoft.com/office/drawing/2014/main" id="{B7EAC6CF-541A-4AC8-B6EF-E5C5E712E8FC}"/>
              </a:ext>
            </a:extLst>
          </p:cNvPr>
          <p:cNvSpPr txBox="1">
            <a:spLocks/>
          </p:cNvSpPr>
          <p:nvPr userDrawn="1"/>
        </p:nvSpPr>
        <p:spPr>
          <a:xfrm>
            <a:off x="8708984" y="6066624"/>
            <a:ext cx="3102015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defPPr>
              <a:defRPr lang="en-US"/>
            </a:defPPr>
            <a:lvl1pPr marL="0" algn="ctr" defTabSz="914400" rtl="0" eaLnBrk="1" latinLnBrk="0" hangingPunct="1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s-ES" dirty="0"/>
              <a:t>Advanced Technology Center</a:t>
            </a:r>
          </a:p>
        </p:txBody>
      </p:sp>
    </p:spTree>
    <p:extLst>
      <p:ext uri="{BB962C8B-B14F-4D97-AF65-F5344CB8AC3E}">
        <p14:creationId xmlns:p14="http://schemas.microsoft.com/office/powerpoint/2010/main" val="41605010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3" pos="720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Cover Image - Left-aligned, Logo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47B17ED-64D8-481F-BAC9-1A3AAD1DA8D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13" t="10633" r="7013" b="25000"/>
          <a:stretch/>
        </p:blipFill>
        <p:spPr>
          <a:xfrm>
            <a:off x="0" y="0"/>
            <a:ext cx="12192000" cy="684596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C0037DA-877B-4969-92F3-D62917753DD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1001" y="381001"/>
            <a:ext cx="5715000" cy="2476499"/>
          </a:xfrm>
        </p:spPr>
        <p:txBody>
          <a:bodyPr anchor="b"/>
          <a:lstStyle>
            <a:lvl1pPr algn="l">
              <a:lnSpc>
                <a:spcPct val="9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Place presentation title here 48pt</a:t>
            </a:r>
          </a:p>
        </p:txBody>
      </p:sp>
      <p:sp>
        <p:nvSpPr>
          <p:cNvPr id="13" name="Date Placeholder 10">
            <a:extLst>
              <a:ext uri="{FF2B5EF4-FFF2-40B4-BE49-F238E27FC236}">
                <a16:creationId xmlns:a16="http://schemas.microsoft.com/office/drawing/2014/main" id="{47AA0BD1-514A-4E33-A0FD-DF2342E790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1" y="4190668"/>
            <a:ext cx="3253153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marL="0" algn="l" defTabSz="914400" rtl="0" eaLnBrk="1" latinLnBrk="0" hangingPunct="1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395525D8-8C3D-4FEA-A4F3-A7048ED97C11}" type="datetime2">
              <a:rPr lang="en-US" smtClean="0"/>
              <a:t>Thursday, March 25, 2021</a:t>
            </a:fld>
            <a:endParaRPr lang="en-US" dirty="0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B2BDB7F4-6E1D-4904-AD31-0A33E91A2E6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1001" y="4435945"/>
            <a:ext cx="3253153" cy="530687"/>
          </a:xfrm>
        </p:spPr>
        <p:txBody>
          <a:bodyPr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Presenter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06A9A1-BB92-4DC6-893F-3C43599C724E}"/>
              </a:ext>
            </a:extLst>
          </p:cNvPr>
          <p:cNvSpPr txBox="1"/>
          <p:nvPr userDrawn="1"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Format Background… &gt; Picture or texture fill &gt; Set to one of the provided selections in the image library</a:t>
            </a: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9279EB0A-2DCA-4410-A834-F9A425FF964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1001" y="3097823"/>
            <a:ext cx="4301168" cy="1092845"/>
          </a:xfrm>
        </p:spPr>
        <p:txBody>
          <a:bodyPr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2400" b="0" i="0" spc="0">
                <a:solidFill>
                  <a:schemeClr val="tx1"/>
                </a:solidFill>
                <a:latin typeface="GT Sectra Fine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dirty="0"/>
              <a:t>Place subtitle here in GT Sectra Fine 24pt</a:t>
            </a:r>
          </a:p>
        </p:txBody>
      </p:sp>
      <p:sp>
        <p:nvSpPr>
          <p:cNvPr id="10" name="Date Placeholder 10">
            <a:extLst>
              <a:ext uri="{FF2B5EF4-FFF2-40B4-BE49-F238E27FC236}">
                <a16:creationId xmlns:a16="http://schemas.microsoft.com/office/drawing/2014/main" id="{40C8ED76-C519-4092-835F-CE1D7C72348E}"/>
              </a:ext>
            </a:extLst>
          </p:cNvPr>
          <p:cNvSpPr txBox="1">
            <a:spLocks/>
          </p:cNvSpPr>
          <p:nvPr userDrawn="1"/>
        </p:nvSpPr>
        <p:spPr>
          <a:xfrm>
            <a:off x="8708984" y="6066624"/>
            <a:ext cx="3102015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defPPr>
              <a:defRPr lang="en-US"/>
            </a:defPPr>
            <a:lvl1pPr marL="0" algn="ctr" defTabSz="914400" rtl="0" eaLnBrk="1" latinLnBrk="0" hangingPunct="1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s-ES" dirty="0"/>
              <a:t>Advanced Technology Center</a:t>
            </a:r>
          </a:p>
        </p:txBody>
      </p:sp>
      <p:pic>
        <p:nvPicPr>
          <p:cNvPr id="12" name="Graphic 5">
            <a:extLst>
              <a:ext uri="{FF2B5EF4-FFF2-40B4-BE49-F238E27FC236}">
                <a16:creationId xmlns:a16="http://schemas.microsoft.com/office/drawing/2014/main" id="{EAFDC738-A7B0-4C4C-B6D2-A0ADA481855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001" y="5813885"/>
            <a:ext cx="1884233" cy="498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0054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3" pos="720">
          <p15:clr>
            <a:srgbClr val="5ACBF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Basic - Dark, White Text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037DA-877B-4969-92F3-D62917753DD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49093" y="381001"/>
            <a:ext cx="7997521" cy="3429000"/>
          </a:xfrm>
        </p:spPr>
        <p:txBody>
          <a:bodyPr anchor="b"/>
          <a:lstStyle>
            <a:lvl1pPr algn="l">
              <a:lnSpc>
                <a:spcPct val="90000"/>
              </a:lnSpc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Place presentation title here in sentence case, max 3 lines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BBB33C-A0EF-4DAE-96F6-5E528C0ED20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49093" y="4000500"/>
            <a:ext cx="6884561" cy="1092845"/>
          </a:xfrm>
        </p:spPr>
        <p:txBody>
          <a:bodyPr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2400" b="0" i="0" spc="0">
                <a:solidFill>
                  <a:srgbClr val="E6DCFF"/>
                </a:solidFill>
                <a:latin typeface="GT Sectra Fine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dirty="0"/>
              <a:t>Place subtitle here in GT Sectra Fine 24pt</a:t>
            </a:r>
          </a:p>
        </p:txBody>
      </p:sp>
      <p:sp>
        <p:nvSpPr>
          <p:cNvPr id="13" name="Date Placeholder 10">
            <a:extLst>
              <a:ext uri="{FF2B5EF4-FFF2-40B4-BE49-F238E27FC236}">
                <a16:creationId xmlns:a16="http://schemas.microsoft.com/office/drawing/2014/main" id="{47AA0BD1-514A-4E33-A0FD-DF2342E790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149093" y="5107308"/>
            <a:ext cx="4114799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marL="0" algn="l" defTabSz="914400" rtl="0" eaLnBrk="1" latinLnBrk="0" hangingPunct="1">
              <a:defRPr lang="en-US" sz="1400" b="1" kern="1200" smtClean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</a:lstStyle>
          <a:p>
            <a:fld id="{7140DB58-C382-4D4A-B4C9-306C0CDE029A}" type="datetime2">
              <a:rPr lang="en-US" smtClean="0"/>
              <a:t>Thursday, March 25, 2021</a:t>
            </a:fld>
            <a:endParaRPr lang="en-US" dirty="0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B2BDB7F4-6E1D-4904-AD31-0A33E91A2E6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49093" y="5352585"/>
            <a:ext cx="4114799" cy="530687"/>
          </a:xfrm>
        </p:spPr>
        <p:txBody>
          <a:bodyPr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Presenter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A38692DE-6F51-4131-B2FE-C47AAD1521E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52644" y="5588460"/>
            <a:ext cx="1884233" cy="49801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95C777F7-C185-0145-A86B-3A8769FF5A97}"/>
              </a:ext>
            </a:extLst>
          </p:cNvPr>
          <p:cNvSpPr txBox="1"/>
          <p:nvPr userDrawn="1"/>
        </p:nvSpPr>
        <p:spPr>
          <a:xfrm>
            <a:off x="1149093" y="5959153"/>
            <a:ext cx="3102015" cy="11574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GB" sz="800" dirty="0">
                <a:solidFill>
                  <a:schemeClr val="tx1"/>
                </a:solidFill>
              </a:rPr>
              <a:t>Copyright © 2021 Accenture. All rights reserved.</a:t>
            </a:r>
            <a:endParaRPr lang="en-US" sz="800" dirty="0">
              <a:solidFill>
                <a:schemeClr val="tx1"/>
              </a:solidFill>
            </a:endParaRPr>
          </a:p>
          <a:p>
            <a:pPr algn="r" defTabSz="228600">
              <a:spcAft>
                <a:spcPts val="1200"/>
              </a:spcAft>
            </a:pPr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4FA456-2D38-40C1-B831-1BBEA124254A}"/>
              </a:ext>
            </a:extLst>
          </p:cNvPr>
          <p:cNvSpPr txBox="1"/>
          <p:nvPr userDrawn="1"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Format Background… &gt; Solid fill &gt; Change to Dark Purple (Accent 3) or Mid Purple (Accent 2)</a:t>
            </a: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</a:endParaRPr>
          </a:p>
        </p:txBody>
      </p:sp>
      <p:sp>
        <p:nvSpPr>
          <p:cNvPr id="9" name="Date Placeholder 10">
            <a:extLst>
              <a:ext uri="{FF2B5EF4-FFF2-40B4-BE49-F238E27FC236}">
                <a16:creationId xmlns:a16="http://schemas.microsoft.com/office/drawing/2014/main" id="{515674CC-308E-4268-950B-3DAEC9C1ABAF}"/>
              </a:ext>
            </a:extLst>
          </p:cNvPr>
          <p:cNvSpPr txBox="1">
            <a:spLocks/>
          </p:cNvSpPr>
          <p:nvPr userDrawn="1"/>
        </p:nvSpPr>
        <p:spPr>
          <a:xfrm>
            <a:off x="9146615" y="6231723"/>
            <a:ext cx="2860902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defPPr>
              <a:defRPr lang="en-US"/>
            </a:defPPr>
            <a:lvl1pPr marL="0" algn="ctr" defTabSz="914400" rtl="0" eaLnBrk="1" latinLnBrk="0" hangingPunct="1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ES" dirty="0"/>
              <a:t>Advanced Technology Center</a:t>
            </a:r>
          </a:p>
        </p:txBody>
      </p:sp>
    </p:spTree>
    <p:extLst>
      <p:ext uri="{BB962C8B-B14F-4D97-AF65-F5344CB8AC3E}">
        <p14:creationId xmlns:p14="http://schemas.microsoft.com/office/powerpoint/2010/main" val="10785629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400">
          <p15:clr>
            <a:srgbClr val="5ACBF0"/>
          </p15:clr>
        </p15:guide>
        <p15:guide id="2" orient="horz" pos="2520">
          <p15:clr>
            <a:srgbClr val="5ACBF0"/>
          </p15:clr>
        </p15:guide>
        <p15:guide id="3" pos="720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Basic - Light, Black 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037DA-877B-4969-92F3-D62917753DD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49093" y="381001"/>
            <a:ext cx="7997521" cy="3429000"/>
          </a:xfrm>
        </p:spPr>
        <p:txBody>
          <a:bodyPr anchor="b"/>
          <a:lstStyle>
            <a:lvl1pPr algn="l">
              <a:lnSpc>
                <a:spcPct val="90000"/>
              </a:lnSpc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Place presentation title here in sentence case, max 3 lines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BBB33C-A0EF-4DAE-96F6-5E528C0ED20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49093" y="4000500"/>
            <a:ext cx="6884561" cy="1092845"/>
          </a:xfrm>
        </p:spPr>
        <p:txBody>
          <a:bodyPr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2400" b="0" i="0" spc="0">
                <a:solidFill>
                  <a:schemeClr val="accent1"/>
                </a:solidFill>
                <a:latin typeface="GT Sectra Fine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dirty="0"/>
              <a:t>Place subtitle here in GT Sectra Fine 24pt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4F59C2A9-CAAD-4437-A35B-5F02FAD0D90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52644" y="5588460"/>
            <a:ext cx="1884233" cy="498015"/>
          </a:xfrm>
          <a:prstGeom prst="rect">
            <a:avLst/>
          </a:prstGeom>
        </p:spPr>
      </p:pic>
      <p:sp>
        <p:nvSpPr>
          <p:cNvPr id="13" name="Date Placeholder 10">
            <a:extLst>
              <a:ext uri="{FF2B5EF4-FFF2-40B4-BE49-F238E27FC236}">
                <a16:creationId xmlns:a16="http://schemas.microsoft.com/office/drawing/2014/main" id="{47AA0BD1-514A-4E33-A0FD-DF2342E790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149093" y="5107308"/>
            <a:ext cx="4114799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marL="0" algn="l" defTabSz="914400" rtl="0" eaLnBrk="1" latinLnBrk="0" hangingPunct="1">
              <a:defRPr lang="en-US" sz="1400" b="1" kern="1200" smtClean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</a:lstStyle>
          <a:p>
            <a:fld id="{8A775A16-A4B2-4AE5-AFA0-950C115C747E}" type="datetime2">
              <a:rPr lang="en-US" smtClean="0"/>
              <a:t>Thursday, March 25, 2021</a:t>
            </a:fld>
            <a:endParaRPr lang="en-US" dirty="0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B2BDB7F4-6E1D-4904-AD31-0A33E91A2E6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49093" y="5352585"/>
            <a:ext cx="4114799" cy="530687"/>
          </a:xfrm>
        </p:spPr>
        <p:txBody>
          <a:bodyPr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Presenter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49246FF-2C3D-9D46-B1DB-1D6FABA657CD}"/>
              </a:ext>
            </a:extLst>
          </p:cNvPr>
          <p:cNvSpPr txBox="1"/>
          <p:nvPr userDrawn="1"/>
        </p:nvSpPr>
        <p:spPr>
          <a:xfrm>
            <a:off x="1149093" y="5970728"/>
            <a:ext cx="3102015" cy="115747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marL="0" marR="0" lvl="0" indent="0" algn="l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GB" sz="800" dirty="0">
                <a:solidFill>
                  <a:schemeClr val="tx2"/>
                </a:solidFill>
              </a:rPr>
              <a:t>Copyright © 2021 Accenture. All rights reserved.</a:t>
            </a:r>
            <a:endParaRPr lang="en-US" noProof="0" dirty="0">
              <a:solidFill>
                <a:schemeClr val="tx2"/>
              </a:solidFill>
            </a:endParaRPr>
          </a:p>
        </p:txBody>
      </p:sp>
      <p:sp>
        <p:nvSpPr>
          <p:cNvPr id="9" name="Date Placeholder 10">
            <a:extLst>
              <a:ext uri="{FF2B5EF4-FFF2-40B4-BE49-F238E27FC236}">
                <a16:creationId xmlns:a16="http://schemas.microsoft.com/office/drawing/2014/main" id="{B4FE2CDA-3E3D-4B4E-9D47-B7ECB330E84D}"/>
              </a:ext>
            </a:extLst>
          </p:cNvPr>
          <p:cNvSpPr txBox="1">
            <a:spLocks/>
          </p:cNvSpPr>
          <p:nvPr userDrawn="1"/>
        </p:nvSpPr>
        <p:spPr>
          <a:xfrm>
            <a:off x="9146615" y="6231723"/>
            <a:ext cx="2860902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defPPr>
              <a:defRPr lang="en-US"/>
            </a:defPPr>
            <a:lvl1pPr marL="0" algn="ctr" defTabSz="914400" rtl="0" eaLnBrk="1" latinLnBrk="0" hangingPunct="1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ES" dirty="0"/>
              <a:t>Advanced Technology Center</a:t>
            </a:r>
          </a:p>
        </p:txBody>
      </p:sp>
    </p:spTree>
    <p:extLst>
      <p:ext uri="{BB962C8B-B14F-4D97-AF65-F5344CB8AC3E}">
        <p14:creationId xmlns:p14="http://schemas.microsoft.com/office/powerpoint/2010/main" val="8553992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400" userDrawn="1">
          <p15:clr>
            <a:srgbClr val="5ACBF0"/>
          </p15:clr>
        </p15:guide>
        <p15:guide id="2" orient="horz" pos="2520" userDrawn="1">
          <p15:clr>
            <a:srgbClr val="5ACBF0"/>
          </p15:clr>
        </p15:guide>
        <p15:guide id="3" pos="720" userDrawn="1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over Basic - Light, Black 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037DA-877B-4969-92F3-D62917753DD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49093" y="381001"/>
            <a:ext cx="7997521" cy="3429000"/>
          </a:xfrm>
        </p:spPr>
        <p:txBody>
          <a:bodyPr anchor="b"/>
          <a:lstStyle>
            <a:lvl1pPr algn="l">
              <a:lnSpc>
                <a:spcPct val="90000"/>
              </a:lnSpc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Place presentation title here in sentence case, max 3 lines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BBB33C-A0EF-4DAE-96F6-5E528C0ED20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49093" y="4000500"/>
            <a:ext cx="6884561" cy="1092845"/>
          </a:xfrm>
        </p:spPr>
        <p:txBody>
          <a:bodyPr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2400" b="0" i="0" spc="0">
                <a:solidFill>
                  <a:schemeClr val="accent1"/>
                </a:solidFill>
                <a:latin typeface="GT Sectra Fine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dirty="0"/>
              <a:t>Place subtitle here in GT Sectra Fine 24pt</a:t>
            </a:r>
          </a:p>
        </p:txBody>
      </p:sp>
      <p:sp>
        <p:nvSpPr>
          <p:cNvPr id="13" name="Date Placeholder 10">
            <a:extLst>
              <a:ext uri="{FF2B5EF4-FFF2-40B4-BE49-F238E27FC236}">
                <a16:creationId xmlns:a16="http://schemas.microsoft.com/office/drawing/2014/main" id="{47AA0BD1-514A-4E33-A0FD-DF2342E790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149093" y="5107308"/>
            <a:ext cx="4114799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marL="0" algn="l" defTabSz="914400" rtl="0" eaLnBrk="1" latinLnBrk="0" hangingPunct="1">
              <a:defRPr lang="en-US" sz="1400" b="1" kern="1200" smtClean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</a:lstStyle>
          <a:p>
            <a:fld id="{8A775A16-A4B2-4AE5-AFA0-950C115C747E}" type="datetime2">
              <a:rPr lang="en-US" smtClean="0"/>
              <a:t>Thursday, March 25, 2021</a:t>
            </a:fld>
            <a:endParaRPr lang="en-US" dirty="0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B2BDB7F4-6E1D-4904-AD31-0A33E91A2E6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49093" y="5352585"/>
            <a:ext cx="4114799" cy="530687"/>
          </a:xfrm>
        </p:spPr>
        <p:txBody>
          <a:bodyPr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Presenter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49246FF-2C3D-9D46-B1DB-1D6FABA657CD}"/>
              </a:ext>
            </a:extLst>
          </p:cNvPr>
          <p:cNvSpPr txBox="1"/>
          <p:nvPr userDrawn="1"/>
        </p:nvSpPr>
        <p:spPr>
          <a:xfrm>
            <a:off x="1149093" y="5970728"/>
            <a:ext cx="3102015" cy="115747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marL="0" marR="0" lvl="0" indent="0" algn="l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GB" sz="800" dirty="0">
                <a:solidFill>
                  <a:schemeClr val="tx2"/>
                </a:solidFill>
              </a:rPr>
              <a:t>Copyright © 2021 Accenture. All rights reserved.</a:t>
            </a:r>
            <a:endParaRPr lang="en-US" noProof="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07149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400">
          <p15:clr>
            <a:srgbClr val="5ACBF0"/>
          </p15:clr>
        </p15:guide>
        <p15:guide id="2" orient="horz" pos="2520">
          <p15:clr>
            <a:srgbClr val="5ACBF0"/>
          </p15:clr>
        </p15:guide>
        <p15:guide id="3" pos="720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ver Basic - Dark, White Text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037DA-877B-4969-92F3-D62917753DD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49093" y="381001"/>
            <a:ext cx="7997521" cy="3429000"/>
          </a:xfrm>
        </p:spPr>
        <p:txBody>
          <a:bodyPr anchor="b"/>
          <a:lstStyle>
            <a:lvl1pPr algn="l">
              <a:lnSpc>
                <a:spcPct val="90000"/>
              </a:lnSpc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Place presentation title here in sentence case, max 3 lines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BBB33C-A0EF-4DAE-96F6-5E528C0ED20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49093" y="4000500"/>
            <a:ext cx="6884561" cy="1092845"/>
          </a:xfrm>
        </p:spPr>
        <p:txBody>
          <a:bodyPr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2400" b="0" i="0" spc="0">
                <a:solidFill>
                  <a:srgbClr val="E6DCFF"/>
                </a:solidFill>
                <a:latin typeface="GT Sectra Fine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dirty="0"/>
              <a:t>Place subtitle here in GT Sectra Fine 24pt</a:t>
            </a:r>
          </a:p>
        </p:txBody>
      </p:sp>
      <p:sp>
        <p:nvSpPr>
          <p:cNvPr id="13" name="Date Placeholder 10">
            <a:extLst>
              <a:ext uri="{FF2B5EF4-FFF2-40B4-BE49-F238E27FC236}">
                <a16:creationId xmlns:a16="http://schemas.microsoft.com/office/drawing/2014/main" id="{47AA0BD1-514A-4E33-A0FD-DF2342E790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149093" y="5107308"/>
            <a:ext cx="4114799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marL="0" algn="l" defTabSz="914400" rtl="0" eaLnBrk="1" latinLnBrk="0" hangingPunct="1">
              <a:defRPr lang="en-US" sz="1400" b="1" kern="1200" smtClean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</a:lstStyle>
          <a:p>
            <a:fld id="{7140DB58-C382-4D4A-B4C9-306C0CDE029A}" type="datetime2">
              <a:rPr lang="en-US" smtClean="0"/>
              <a:t>Thursday, March 25, 2021</a:t>
            </a:fld>
            <a:endParaRPr lang="en-US" dirty="0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B2BDB7F4-6E1D-4904-AD31-0A33E91A2E6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49093" y="5352585"/>
            <a:ext cx="4114799" cy="530687"/>
          </a:xfrm>
        </p:spPr>
        <p:txBody>
          <a:bodyPr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Presenter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5C777F7-C185-0145-A86B-3A8769FF5A97}"/>
              </a:ext>
            </a:extLst>
          </p:cNvPr>
          <p:cNvSpPr txBox="1"/>
          <p:nvPr userDrawn="1"/>
        </p:nvSpPr>
        <p:spPr>
          <a:xfrm>
            <a:off x="1149093" y="5959153"/>
            <a:ext cx="3102015" cy="11574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GB" sz="800" dirty="0">
                <a:solidFill>
                  <a:schemeClr val="tx1"/>
                </a:solidFill>
              </a:rPr>
              <a:t>Copyright © 2021 Accenture. All rights reserved.</a:t>
            </a:r>
            <a:endParaRPr lang="en-US" sz="800" dirty="0">
              <a:solidFill>
                <a:schemeClr val="tx1"/>
              </a:solidFill>
            </a:endParaRPr>
          </a:p>
          <a:p>
            <a:pPr algn="r" defTabSz="228600">
              <a:spcAft>
                <a:spcPts val="1200"/>
              </a:spcAft>
            </a:pPr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4FA456-2D38-40C1-B831-1BBEA124254A}"/>
              </a:ext>
            </a:extLst>
          </p:cNvPr>
          <p:cNvSpPr txBox="1"/>
          <p:nvPr userDrawn="1"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Format Background… &gt; Solid fill &gt; Change to Dark Purple (Accent 3) or Mid Purple (Accent 2)</a:t>
            </a: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7453649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400">
          <p15:clr>
            <a:srgbClr val="5ACBF0"/>
          </p15:clr>
        </p15:guide>
        <p15:guide id="2" orient="horz" pos="2520">
          <p15:clr>
            <a:srgbClr val="5ACBF0"/>
          </p15:clr>
        </p15:guide>
        <p15:guide id="3" pos="720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4">
            <a:extLst>
              <a:ext uri="{FF2B5EF4-FFF2-40B4-BE49-F238E27FC236}">
                <a16:creationId xmlns:a16="http://schemas.microsoft.com/office/drawing/2014/main" id="{1DC12A70-EB69-034B-A8B3-5A8F76E5FC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1001" y="2182000"/>
            <a:ext cx="3267012" cy="2869570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2400">
                <a:solidFill>
                  <a:schemeClr val="accent1"/>
                </a:solidFill>
                <a:latin typeface="GT Sectra Fine" panose="00000500000000000000" pitchFamily="50" charset="0"/>
              </a:defRPr>
            </a:lvl1pPr>
            <a:lvl2pPr marL="0" indent="0">
              <a:buNone/>
              <a:defRPr sz="1800"/>
            </a:lvl2pPr>
            <a:lvl3pPr marL="228600">
              <a:buFont typeface="Arial" panose="020B0604020202020204" pitchFamily="34" charset="0"/>
              <a:buChar char="•"/>
              <a:defRPr sz="1800"/>
            </a:lvl3pPr>
            <a:lvl4pPr marL="457200">
              <a:buFont typeface="System Font"/>
              <a:buChar char="–"/>
              <a:defRPr sz="1600"/>
            </a:lvl4pPr>
            <a:lvl5pPr marL="685800">
              <a:buFont typeface="Arial" panose="020B0604020202020204" pitchFamily="34" charset="0"/>
              <a:buChar char="•"/>
              <a:defRPr sz="1600"/>
            </a:lvl5pPr>
          </a:lstStyle>
          <a:p>
            <a:pPr lvl="0"/>
            <a:r>
              <a:rPr lang="en-US" dirty="0"/>
              <a:t>Place agenda summary here in GT Sectra Fine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51A5E4-3909-4229-80CB-2E4CA2A5B2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2" y="1371601"/>
            <a:ext cx="3267011" cy="810399"/>
          </a:xfrm>
        </p:spPr>
        <p:txBody>
          <a:bodyPr/>
          <a:lstStyle/>
          <a:p>
            <a:r>
              <a:rPr lang="en-GB" dirty="0"/>
              <a:t>Agenda</a:t>
            </a:r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257C0C72-781A-F24F-B1F2-0A290409F1F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966971" y="1371600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Agenda item</a:t>
            </a:r>
            <a:endParaRPr lang="en-US" dirty="0"/>
          </a:p>
        </p:txBody>
      </p:sp>
      <p:sp>
        <p:nvSpPr>
          <p:cNvPr id="57" name="Text Placeholder 17">
            <a:extLst>
              <a:ext uri="{FF2B5EF4-FFF2-40B4-BE49-F238E27FC236}">
                <a16:creationId xmlns:a16="http://schemas.microsoft.com/office/drawing/2014/main" id="{A5D4C4AC-7870-A641-AF65-6F3ECB9DA9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66971" y="1976478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Agenda item</a:t>
            </a:r>
            <a:endParaRPr lang="en-US" dirty="0"/>
          </a:p>
        </p:txBody>
      </p:sp>
      <p:sp>
        <p:nvSpPr>
          <p:cNvPr id="59" name="Text Placeholder 17">
            <a:extLst>
              <a:ext uri="{FF2B5EF4-FFF2-40B4-BE49-F238E27FC236}">
                <a16:creationId xmlns:a16="http://schemas.microsoft.com/office/drawing/2014/main" id="{9F332AA7-2896-E24E-B21D-90FED54D433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966971" y="2581356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Agenda item</a:t>
            </a:r>
            <a:endParaRPr lang="en-US" dirty="0"/>
          </a:p>
        </p:txBody>
      </p:sp>
      <p:sp>
        <p:nvSpPr>
          <p:cNvPr id="61" name="Text Placeholder 17">
            <a:extLst>
              <a:ext uri="{FF2B5EF4-FFF2-40B4-BE49-F238E27FC236}">
                <a16:creationId xmlns:a16="http://schemas.microsoft.com/office/drawing/2014/main" id="{25D7BCB2-FC6B-2A46-AC11-482A4F73111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66971" y="3186234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Agenda item</a:t>
            </a:r>
            <a:endParaRPr lang="en-US" dirty="0"/>
          </a:p>
        </p:txBody>
      </p:sp>
      <p:sp>
        <p:nvSpPr>
          <p:cNvPr id="63" name="Text Placeholder 17">
            <a:extLst>
              <a:ext uri="{FF2B5EF4-FFF2-40B4-BE49-F238E27FC236}">
                <a16:creationId xmlns:a16="http://schemas.microsoft.com/office/drawing/2014/main" id="{FD74906C-72A4-CF4A-A4F6-B28AE864B9B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966971" y="3791112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Agenda item</a:t>
            </a:r>
            <a:endParaRPr lang="en-US" dirty="0"/>
          </a:p>
        </p:txBody>
      </p:sp>
      <p:sp>
        <p:nvSpPr>
          <p:cNvPr id="65" name="Text Placeholder 17">
            <a:extLst>
              <a:ext uri="{FF2B5EF4-FFF2-40B4-BE49-F238E27FC236}">
                <a16:creationId xmlns:a16="http://schemas.microsoft.com/office/drawing/2014/main" id="{F28AA3EC-0083-2742-A4D0-0B32569FD76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966971" y="4395990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Agenda item</a:t>
            </a:r>
            <a:endParaRPr lang="en-US" dirty="0"/>
          </a:p>
        </p:txBody>
      </p:sp>
      <p:sp>
        <p:nvSpPr>
          <p:cNvPr id="67" name="Text Placeholder 17">
            <a:extLst>
              <a:ext uri="{FF2B5EF4-FFF2-40B4-BE49-F238E27FC236}">
                <a16:creationId xmlns:a16="http://schemas.microsoft.com/office/drawing/2014/main" id="{D46DA866-B19E-684E-8A23-EEA29548784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966971" y="5000868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Agenda item</a:t>
            </a:r>
            <a:endParaRPr lang="en-US" dirty="0"/>
          </a:p>
        </p:txBody>
      </p:sp>
      <p:sp>
        <p:nvSpPr>
          <p:cNvPr id="69" name="Text Placeholder 17">
            <a:extLst>
              <a:ext uri="{FF2B5EF4-FFF2-40B4-BE49-F238E27FC236}">
                <a16:creationId xmlns:a16="http://schemas.microsoft.com/office/drawing/2014/main" id="{A4A135E2-DF01-5543-BA57-DFBCCC446A3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966971" y="5605747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Agenda item</a:t>
            </a:r>
            <a:endParaRPr lang="en-US" dirty="0"/>
          </a:p>
        </p:txBody>
      </p:sp>
      <p:sp>
        <p:nvSpPr>
          <p:cNvPr id="29" name="Text Placeholder 17">
            <a:extLst>
              <a:ext uri="{FF2B5EF4-FFF2-40B4-BE49-F238E27FC236}">
                <a16:creationId xmlns:a16="http://schemas.microsoft.com/office/drawing/2014/main" id="{2F4C171E-3D12-FC48-87BB-B5005B4EE33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426242" y="1371600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30" name="Text Placeholder 17">
            <a:extLst>
              <a:ext uri="{FF2B5EF4-FFF2-40B4-BE49-F238E27FC236}">
                <a16:creationId xmlns:a16="http://schemas.microsoft.com/office/drawing/2014/main" id="{E8AE9E02-9423-4748-8AD7-2BBB3B94A79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426242" y="1976478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31" name="Text Placeholder 17">
            <a:extLst>
              <a:ext uri="{FF2B5EF4-FFF2-40B4-BE49-F238E27FC236}">
                <a16:creationId xmlns:a16="http://schemas.microsoft.com/office/drawing/2014/main" id="{7C692F47-FBF4-5842-A0CA-4B8B48DE463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426242" y="2581356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32" name="Text Placeholder 17">
            <a:extLst>
              <a:ext uri="{FF2B5EF4-FFF2-40B4-BE49-F238E27FC236}">
                <a16:creationId xmlns:a16="http://schemas.microsoft.com/office/drawing/2014/main" id="{BDE48124-A481-074B-9AD4-22EC49D172D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426242" y="3186234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33" name="Text Placeholder 17">
            <a:extLst>
              <a:ext uri="{FF2B5EF4-FFF2-40B4-BE49-F238E27FC236}">
                <a16:creationId xmlns:a16="http://schemas.microsoft.com/office/drawing/2014/main" id="{98E2B4B4-ED02-4945-B581-1A8D48D031A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426242" y="3791112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34" name="Text Placeholder 17">
            <a:extLst>
              <a:ext uri="{FF2B5EF4-FFF2-40B4-BE49-F238E27FC236}">
                <a16:creationId xmlns:a16="http://schemas.microsoft.com/office/drawing/2014/main" id="{B70B7DFE-5DE8-0F42-BF3C-DA43110C0D0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426242" y="4395990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35" name="Text Placeholder 17">
            <a:extLst>
              <a:ext uri="{FF2B5EF4-FFF2-40B4-BE49-F238E27FC236}">
                <a16:creationId xmlns:a16="http://schemas.microsoft.com/office/drawing/2014/main" id="{D63FCDAD-F7F9-774F-8EC9-A0777820ED0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426242" y="5000868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36" name="Text Placeholder 17">
            <a:extLst>
              <a:ext uri="{FF2B5EF4-FFF2-40B4-BE49-F238E27FC236}">
                <a16:creationId xmlns:a16="http://schemas.microsoft.com/office/drawing/2014/main" id="{AE66CCF5-C5F4-5645-A851-E4A7D572FDA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426242" y="5605747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72EABDE-2DC7-B441-8D65-EC926DD10B85}"/>
              </a:ext>
            </a:extLst>
          </p:cNvPr>
          <p:cNvCxnSpPr/>
          <p:nvPr userDrawn="1"/>
        </p:nvCxnSpPr>
        <p:spPr>
          <a:xfrm>
            <a:off x="4045241" y="1371600"/>
            <a:ext cx="0" cy="4719487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 Placeholder 17">
            <a:extLst>
              <a:ext uri="{FF2B5EF4-FFF2-40B4-BE49-F238E27FC236}">
                <a16:creationId xmlns:a16="http://schemas.microsoft.com/office/drawing/2014/main" id="{C10680BC-1106-B24D-A63E-02912A27325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857959" y="1371600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Agenda item</a:t>
            </a:r>
            <a:endParaRPr lang="en-US" dirty="0"/>
          </a:p>
        </p:txBody>
      </p:sp>
      <p:sp>
        <p:nvSpPr>
          <p:cNvPr id="87" name="Text Placeholder 17">
            <a:extLst>
              <a:ext uri="{FF2B5EF4-FFF2-40B4-BE49-F238E27FC236}">
                <a16:creationId xmlns:a16="http://schemas.microsoft.com/office/drawing/2014/main" id="{194D437D-E8B7-694E-B60A-5A3D6E811713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857959" y="1976478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Agenda item</a:t>
            </a:r>
            <a:endParaRPr lang="en-US" dirty="0"/>
          </a:p>
        </p:txBody>
      </p:sp>
      <p:sp>
        <p:nvSpPr>
          <p:cNvPr id="88" name="Text Placeholder 17">
            <a:extLst>
              <a:ext uri="{FF2B5EF4-FFF2-40B4-BE49-F238E27FC236}">
                <a16:creationId xmlns:a16="http://schemas.microsoft.com/office/drawing/2014/main" id="{D743CFF4-B173-B648-86A6-5021F5FB8C0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857959" y="2581356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Agenda item</a:t>
            </a:r>
            <a:endParaRPr lang="en-US" dirty="0"/>
          </a:p>
        </p:txBody>
      </p:sp>
      <p:sp>
        <p:nvSpPr>
          <p:cNvPr id="89" name="Text Placeholder 17">
            <a:extLst>
              <a:ext uri="{FF2B5EF4-FFF2-40B4-BE49-F238E27FC236}">
                <a16:creationId xmlns:a16="http://schemas.microsoft.com/office/drawing/2014/main" id="{67B9EDF9-023B-A84C-B540-ABBA3E3BA5C0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857959" y="3186234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Agenda item</a:t>
            </a:r>
            <a:endParaRPr lang="en-US" dirty="0"/>
          </a:p>
        </p:txBody>
      </p:sp>
      <p:sp>
        <p:nvSpPr>
          <p:cNvPr id="90" name="Text Placeholder 17">
            <a:extLst>
              <a:ext uri="{FF2B5EF4-FFF2-40B4-BE49-F238E27FC236}">
                <a16:creationId xmlns:a16="http://schemas.microsoft.com/office/drawing/2014/main" id="{EA82EDEB-3F03-7A48-BC36-8C7437083F46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857959" y="3791112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Agenda item</a:t>
            </a:r>
            <a:endParaRPr lang="en-US" dirty="0"/>
          </a:p>
        </p:txBody>
      </p:sp>
      <p:sp>
        <p:nvSpPr>
          <p:cNvPr id="91" name="Text Placeholder 17">
            <a:extLst>
              <a:ext uri="{FF2B5EF4-FFF2-40B4-BE49-F238E27FC236}">
                <a16:creationId xmlns:a16="http://schemas.microsoft.com/office/drawing/2014/main" id="{8D7A3AD2-4413-D941-B944-D1D235AC6689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857959" y="4395990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Agenda item</a:t>
            </a:r>
            <a:endParaRPr lang="en-US" dirty="0"/>
          </a:p>
        </p:txBody>
      </p:sp>
      <p:sp>
        <p:nvSpPr>
          <p:cNvPr id="92" name="Text Placeholder 17">
            <a:extLst>
              <a:ext uri="{FF2B5EF4-FFF2-40B4-BE49-F238E27FC236}">
                <a16:creationId xmlns:a16="http://schemas.microsoft.com/office/drawing/2014/main" id="{F5014509-24B5-6040-8686-31A95601E0B3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857959" y="5000868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Agenda item</a:t>
            </a:r>
            <a:endParaRPr lang="en-US" dirty="0"/>
          </a:p>
        </p:txBody>
      </p:sp>
      <p:sp>
        <p:nvSpPr>
          <p:cNvPr id="93" name="Text Placeholder 17">
            <a:extLst>
              <a:ext uri="{FF2B5EF4-FFF2-40B4-BE49-F238E27FC236}">
                <a16:creationId xmlns:a16="http://schemas.microsoft.com/office/drawing/2014/main" id="{02B9D5CB-DA36-724C-A996-6331344816A3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857959" y="5605747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Agenda item</a:t>
            </a:r>
            <a:endParaRPr lang="en-US" dirty="0"/>
          </a:p>
        </p:txBody>
      </p:sp>
      <p:sp>
        <p:nvSpPr>
          <p:cNvPr id="94" name="Text Placeholder 17">
            <a:extLst>
              <a:ext uri="{FF2B5EF4-FFF2-40B4-BE49-F238E27FC236}">
                <a16:creationId xmlns:a16="http://schemas.microsoft.com/office/drawing/2014/main" id="{ED51288A-4DF8-0D4F-8BBC-90AE60B6617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317230" y="1371600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95" name="Text Placeholder 17">
            <a:extLst>
              <a:ext uri="{FF2B5EF4-FFF2-40B4-BE49-F238E27FC236}">
                <a16:creationId xmlns:a16="http://schemas.microsoft.com/office/drawing/2014/main" id="{B55123CE-2705-2A4C-88D5-5BEECF04606C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317230" y="1976478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96" name="Text Placeholder 17">
            <a:extLst>
              <a:ext uri="{FF2B5EF4-FFF2-40B4-BE49-F238E27FC236}">
                <a16:creationId xmlns:a16="http://schemas.microsoft.com/office/drawing/2014/main" id="{95340386-A048-C64F-B858-E874FB9006DC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317230" y="2581356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97" name="Text Placeholder 17">
            <a:extLst>
              <a:ext uri="{FF2B5EF4-FFF2-40B4-BE49-F238E27FC236}">
                <a16:creationId xmlns:a16="http://schemas.microsoft.com/office/drawing/2014/main" id="{389D3522-38D0-6A46-B023-28998ECDD0FA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17230" y="3186234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98" name="Text Placeholder 17">
            <a:extLst>
              <a:ext uri="{FF2B5EF4-FFF2-40B4-BE49-F238E27FC236}">
                <a16:creationId xmlns:a16="http://schemas.microsoft.com/office/drawing/2014/main" id="{DFF1DA35-A5DD-8E48-B33F-D2FC79AD9AF0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17230" y="3791112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99" name="Text Placeholder 17">
            <a:extLst>
              <a:ext uri="{FF2B5EF4-FFF2-40B4-BE49-F238E27FC236}">
                <a16:creationId xmlns:a16="http://schemas.microsoft.com/office/drawing/2014/main" id="{2DD1FA43-908E-6A4A-8D78-19F781C138B2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317230" y="4395990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100" name="Text Placeholder 17">
            <a:extLst>
              <a:ext uri="{FF2B5EF4-FFF2-40B4-BE49-F238E27FC236}">
                <a16:creationId xmlns:a16="http://schemas.microsoft.com/office/drawing/2014/main" id="{B42DF6FB-CEA5-344B-B42D-A5B8AF0712F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317230" y="5000868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101" name="Text Placeholder 17">
            <a:extLst>
              <a:ext uri="{FF2B5EF4-FFF2-40B4-BE49-F238E27FC236}">
                <a16:creationId xmlns:a16="http://schemas.microsoft.com/office/drawing/2014/main" id="{DD7618EA-1B4E-9D4F-BE9D-ED39BC26377B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317230" y="5605747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FC4F5B-DE83-214A-95EA-68339F579CF1}"/>
              </a:ext>
            </a:extLst>
          </p:cNvPr>
          <p:cNvSpPr txBox="1"/>
          <p:nvPr userDrawn="1"/>
        </p:nvSpPr>
        <p:spPr>
          <a:xfrm>
            <a:off x="9290304" y="6601968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228600">
              <a:spcAft>
                <a:spcPts val="1200"/>
              </a:spcAft>
            </a:pP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368763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64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tings Slide - Logo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75624" y="2318273"/>
            <a:ext cx="7040753" cy="2221454"/>
          </a:xfrm>
        </p:spPr>
        <p:txBody>
          <a:bodyPr anchor="ctr"/>
          <a:lstStyle>
            <a:lvl1pPr algn="ctr">
              <a:defRPr sz="88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Welcome</a:t>
            </a:r>
            <a:endParaRPr lang="en-US" dirty="0"/>
          </a:p>
        </p:txBody>
      </p:sp>
      <p:pic>
        <p:nvPicPr>
          <p:cNvPr id="3" name="Graphic 5">
            <a:extLst>
              <a:ext uri="{FF2B5EF4-FFF2-40B4-BE49-F238E27FC236}">
                <a16:creationId xmlns:a16="http://schemas.microsoft.com/office/drawing/2014/main" id="{6B12DB67-2F55-4F91-ABD8-4E1201FECE7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53884" y="5376231"/>
            <a:ext cx="1884233" cy="49801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B104FBB-E799-42A8-A4FA-483DC489523D}"/>
              </a:ext>
            </a:extLst>
          </p:cNvPr>
          <p:cNvSpPr txBox="1"/>
          <p:nvPr userDrawn="1"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00" b="0" i="0" u="none" strike="noStrike" kern="0" cap="none" spc="0" normalizeH="0" baseline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defRPr>
            </a:lvl1pPr>
          </a:lstStyle>
          <a:p>
            <a:pPr lvl="0"/>
            <a:r>
              <a:rPr lang="en-GB" noProof="0" dirty="0"/>
              <a:t>Format Background… &gt; Picture or texture fill &gt; Set to one of the dark or mid gradient options</a:t>
            </a:r>
            <a:endParaRPr lang="en-US" noProof="0" dirty="0"/>
          </a:p>
        </p:txBody>
      </p:sp>
      <p:sp>
        <p:nvSpPr>
          <p:cNvPr id="5" name="Date Placeholder 10">
            <a:extLst>
              <a:ext uri="{FF2B5EF4-FFF2-40B4-BE49-F238E27FC236}">
                <a16:creationId xmlns:a16="http://schemas.microsoft.com/office/drawing/2014/main" id="{5BACE79B-9CC9-470E-81E0-20F7FAE854A6}"/>
              </a:ext>
            </a:extLst>
          </p:cNvPr>
          <p:cNvSpPr txBox="1">
            <a:spLocks/>
          </p:cNvSpPr>
          <p:nvPr userDrawn="1"/>
        </p:nvSpPr>
        <p:spPr>
          <a:xfrm>
            <a:off x="4544992" y="6224937"/>
            <a:ext cx="3102015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defPPr>
              <a:defRPr lang="en-US"/>
            </a:defPPr>
            <a:lvl1pPr marL="0" algn="ctr" defTabSz="914400" rtl="0" eaLnBrk="1" latinLnBrk="0" hangingPunct="1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Advanced Technology Center</a:t>
            </a:r>
          </a:p>
        </p:txBody>
      </p:sp>
    </p:spTree>
    <p:extLst>
      <p:ext uri="{BB962C8B-B14F-4D97-AF65-F5344CB8AC3E}">
        <p14:creationId xmlns:p14="http://schemas.microsoft.com/office/powerpoint/2010/main" val="24700557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with Image - Gradient Dark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86F62995-A1F7-47A0-AD35-CBADA972398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8"/>
          <a:stretch/>
        </p:blipFill>
        <p:spPr>
          <a:xfrm>
            <a:off x="1185" y="0"/>
            <a:ext cx="12189630" cy="6858000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961CA96-71E3-F941-B41E-52928AB9110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43000" y="4610099"/>
            <a:ext cx="4953000" cy="1474215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None/>
              <a:defRPr sz="2400">
                <a:latin typeface="GT Sectra Fine" pitchFamily="2" charset="77"/>
              </a:defRPr>
            </a:lvl1pPr>
            <a:lvl2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2pPr>
            <a:lvl3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3pPr>
            <a:lvl4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4pPr>
            <a:lvl5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5pPr>
          </a:lstStyle>
          <a:p>
            <a:pPr lvl="0"/>
            <a:r>
              <a:rPr lang="en-GB" dirty="0"/>
              <a:t>Place subtitle here in GT Sectra Fine 24pt</a:t>
            </a:r>
            <a:endParaRPr lang="en-US" dirty="0"/>
          </a:p>
        </p:txBody>
      </p:sp>
      <p:sp>
        <p:nvSpPr>
          <p:cNvPr id="12" name="Picture Placeholder 18">
            <a:extLst>
              <a:ext uri="{FF2B5EF4-FFF2-40B4-BE49-F238E27FC236}">
                <a16:creationId xmlns:a16="http://schemas.microsoft.com/office/drawing/2014/main" id="{3996D868-07E7-4C6F-B00B-4026C634BAE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858000" y="381000"/>
            <a:ext cx="4953000" cy="5703315"/>
          </a:xfrm>
          <a:noFill/>
        </p:spPr>
        <p:txBody>
          <a:bodyPr tIns="274320" bIns="274320" anchor="ctr"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image, then ‘Send to Back’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1" y="381000"/>
            <a:ext cx="4952999" cy="3915092"/>
          </a:xfrm>
        </p:spPr>
        <p:txBody>
          <a:bodyPr anchor="b"/>
          <a:lstStyle>
            <a:lvl1pPr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Section title 54pt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6D3AD0-C81D-4B6F-AF8C-3B3FD9443CEC}"/>
              </a:ext>
            </a:extLst>
          </p:cNvPr>
          <p:cNvSpPr txBox="1"/>
          <p:nvPr userDrawn="1"/>
        </p:nvSpPr>
        <p:spPr>
          <a:xfrm>
            <a:off x="8317890" y="648334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t>Copyright © 2021 Accenture. All rights reserved.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BB85E4-FADD-4019-B75F-48AAA1B24BF4}"/>
              </a:ext>
            </a:extLst>
          </p:cNvPr>
          <p:cNvSpPr txBox="1"/>
          <p:nvPr userDrawn="1"/>
        </p:nvSpPr>
        <p:spPr>
          <a:xfrm>
            <a:off x="11430000" y="6482063"/>
            <a:ext cx="381000" cy="20577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fld id="{8A1971D9-5B62-3C46-9EC9-FDAAB88557B2}" type="slidenum">
              <a:rPr kumimoji="0" lang="en-GB" sz="800" b="0" i="0" u="none" strike="noStrike" kern="0" cap="none" spc="0" normalizeH="0" baseline="0" noProof="0" smtClean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pPr marL="0" marR="0" lvl="0" indent="0" algn="r" defTabSz="2286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A11B85B-19F0-4C17-8AEA-F520CDD4C6A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468" y="6482516"/>
            <a:ext cx="191087" cy="20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1521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720" userDrawn="1">
          <p15:clr>
            <a:srgbClr val="5ACBF0"/>
          </p15:clr>
        </p15:guide>
        <p15:guide id="2" orient="horz" pos="2904" userDrawn="1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with Image - Gradient Cor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34847E9-71CB-4177-8BB3-C4EDB8A3E26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" r="1" b="1"/>
          <a:stretch/>
        </p:blipFill>
        <p:spPr>
          <a:xfrm>
            <a:off x="-1" y="1"/>
            <a:ext cx="12192001" cy="6857999"/>
          </a:xfrm>
          <a:prstGeom prst="rect">
            <a:avLst/>
          </a:prstGeom>
        </p:spPr>
      </p:pic>
      <p:sp>
        <p:nvSpPr>
          <p:cNvPr id="12" name="Picture Placeholder 18">
            <a:extLst>
              <a:ext uri="{FF2B5EF4-FFF2-40B4-BE49-F238E27FC236}">
                <a16:creationId xmlns:a16="http://schemas.microsoft.com/office/drawing/2014/main" id="{3996D868-07E7-4C6F-B00B-4026C634BAE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858000" y="381000"/>
            <a:ext cx="4953000" cy="5703315"/>
          </a:xfrm>
          <a:noFill/>
        </p:spPr>
        <p:txBody>
          <a:bodyPr tIns="274320" bIns="274320" anchor="ctr"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image, then ‘Send to Back’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1" y="381000"/>
            <a:ext cx="4952999" cy="3915092"/>
          </a:xfrm>
        </p:spPr>
        <p:txBody>
          <a:bodyPr anchor="b"/>
          <a:lstStyle>
            <a:lvl1pPr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Section title 54pt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6D3AD0-C81D-4B6F-AF8C-3B3FD9443CEC}"/>
              </a:ext>
            </a:extLst>
          </p:cNvPr>
          <p:cNvSpPr txBox="1"/>
          <p:nvPr userDrawn="1"/>
        </p:nvSpPr>
        <p:spPr>
          <a:xfrm>
            <a:off x="8317890" y="648334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t>Copyright © 2021 Accenture. All rights reserved.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BB85E4-FADD-4019-B75F-48AAA1B24BF4}"/>
              </a:ext>
            </a:extLst>
          </p:cNvPr>
          <p:cNvSpPr txBox="1"/>
          <p:nvPr userDrawn="1"/>
        </p:nvSpPr>
        <p:spPr>
          <a:xfrm>
            <a:off x="11430000" y="6482063"/>
            <a:ext cx="381000" cy="20577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fld id="{8A1971D9-5B62-3C46-9EC9-FDAAB88557B2}" type="slidenum">
              <a:rPr kumimoji="0" lang="en-GB" sz="800" b="0" i="0" u="none" strike="noStrike" kern="0" cap="none" spc="0" normalizeH="0" baseline="0" noProof="0" smtClean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pPr marL="0" marR="0" lvl="0" indent="0" algn="r" defTabSz="2286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8D88312-3597-964E-9B24-8371E2C8567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43000" y="4610099"/>
            <a:ext cx="4953000" cy="1474215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None/>
              <a:defRPr sz="2400">
                <a:latin typeface="GT Sectra Fine" pitchFamily="2" charset="77"/>
              </a:defRPr>
            </a:lvl1pPr>
            <a:lvl2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2pPr>
            <a:lvl3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3pPr>
            <a:lvl4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4pPr>
            <a:lvl5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5pPr>
          </a:lstStyle>
          <a:p>
            <a:pPr lvl="0"/>
            <a:r>
              <a:rPr lang="en-GB" dirty="0"/>
              <a:t>Place subtitle here in GT Sectra Fine 24pt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BEC0436-E852-4CD1-BC46-0093EC0D78B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468" y="6482516"/>
            <a:ext cx="191087" cy="20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0008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720" userDrawn="1">
          <p15:clr>
            <a:srgbClr val="5ACBF0"/>
          </p15:clr>
        </p15:guide>
        <p15:guide id="2" orient="horz" pos="2904" userDrawn="1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Divider with Image - Gradient Cor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34847E9-71CB-4177-8BB3-C4EDB8A3E26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12" name="Picture Placeholder 18">
            <a:extLst>
              <a:ext uri="{FF2B5EF4-FFF2-40B4-BE49-F238E27FC236}">
                <a16:creationId xmlns:a16="http://schemas.microsoft.com/office/drawing/2014/main" id="{3996D868-07E7-4C6F-B00B-4026C634BAE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858000" y="381000"/>
            <a:ext cx="4953000" cy="5703315"/>
          </a:xfrm>
          <a:noFill/>
        </p:spPr>
        <p:txBody>
          <a:bodyPr tIns="274320" bIns="274320" anchor="ctr"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image, then ‘Send to Back’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1" y="381000"/>
            <a:ext cx="4952999" cy="3915092"/>
          </a:xfrm>
        </p:spPr>
        <p:txBody>
          <a:bodyPr anchor="b"/>
          <a:lstStyle>
            <a:lvl1pPr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Section title 54pt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6D3AD0-C81D-4B6F-AF8C-3B3FD9443CEC}"/>
              </a:ext>
            </a:extLst>
          </p:cNvPr>
          <p:cNvSpPr txBox="1"/>
          <p:nvPr userDrawn="1"/>
        </p:nvSpPr>
        <p:spPr>
          <a:xfrm>
            <a:off x="8317890" y="648334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t>Copyright © 2021 Accenture. All rights reserved.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BB85E4-FADD-4019-B75F-48AAA1B24BF4}"/>
              </a:ext>
            </a:extLst>
          </p:cNvPr>
          <p:cNvSpPr txBox="1"/>
          <p:nvPr userDrawn="1"/>
        </p:nvSpPr>
        <p:spPr>
          <a:xfrm>
            <a:off x="11430000" y="6482063"/>
            <a:ext cx="381000" cy="20577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fld id="{8A1971D9-5B62-3C46-9EC9-FDAAB88557B2}" type="slidenum">
              <a:rPr kumimoji="0" lang="en-GB" sz="800" b="0" i="0" u="none" strike="noStrike" kern="0" cap="none" spc="0" normalizeH="0" baseline="0" noProof="0" smtClean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pPr marL="0" marR="0" lvl="0" indent="0" algn="r" defTabSz="2286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11" name="Text Placeholder 15">
            <a:extLst>
              <a:ext uri="{FF2B5EF4-FFF2-40B4-BE49-F238E27FC236}">
                <a16:creationId xmlns:a16="http://schemas.microsoft.com/office/drawing/2014/main" id="{C1BA4F43-9A33-40BF-9D42-10A89537395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42999" y="4610100"/>
            <a:ext cx="4952999" cy="1474214"/>
          </a:xfrm>
        </p:spPr>
        <p:txBody>
          <a:bodyPr vert="horz" lIns="0" tIns="0" rIns="0" bIns="0" rtlCol="0">
            <a:noAutofit/>
          </a:bodyPr>
          <a:lstStyle>
            <a:lvl1pPr marL="12700" indent="-12700" algn="l">
              <a:lnSpc>
                <a:spcPct val="90000"/>
              </a:lnSpc>
              <a:buNone/>
              <a:tabLst/>
              <a:defRPr lang="en-US" sz="2400" i="0" spc="0" dirty="0" smtClean="0">
                <a:solidFill>
                  <a:schemeClr val="tx1"/>
                </a:solidFill>
                <a:latin typeface="GT Sectra Fine"/>
              </a:defRPr>
            </a:lvl1pPr>
            <a:lvl2pPr marL="0" algn="ctr">
              <a:lnSpc>
                <a:spcPct val="90000"/>
              </a:lnSpc>
              <a:spcAft>
                <a:spcPts val="600"/>
              </a:spcAft>
              <a:defRPr lang="en-US" sz="2400" dirty="0" smtClean="0">
                <a:solidFill>
                  <a:srgbClr val="E6DCFF"/>
                </a:solidFill>
                <a:latin typeface="GT Sectra Fine" panose="00000500000000000000" pitchFamily="50" charset="0"/>
              </a:defRPr>
            </a:lvl2pPr>
            <a:lvl3pPr marL="0" algn="ctr">
              <a:lnSpc>
                <a:spcPct val="90000"/>
              </a:lnSpc>
              <a:spcAft>
                <a:spcPts val="600"/>
              </a:spcAft>
              <a:defRPr lang="en-US" sz="2400" dirty="0" smtClean="0">
                <a:solidFill>
                  <a:srgbClr val="E6DCFF"/>
                </a:solidFill>
                <a:latin typeface="GT Sectra Fine" panose="00000500000000000000" pitchFamily="50" charset="0"/>
              </a:defRPr>
            </a:lvl3pPr>
            <a:lvl4pPr marL="0" algn="ctr">
              <a:lnSpc>
                <a:spcPct val="90000"/>
              </a:lnSpc>
              <a:spcAft>
                <a:spcPts val="600"/>
              </a:spcAft>
              <a:defRPr lang="en-US" sz="2400" dirty="0" smtClean="0">
                <a:solidFill>
                  <a:srgbClr val="E6DCFF"/>
                </a:solidFill>
                <a:latin typeface="GT Sectra Fine" panose="00000500000000000000" pitchFamily="50" charset="0"/>
              </a:defRPr>
            </a:lvl4pPr>
            <a:lvl5pPr marL="0" algn="ctr">
              <a:lnSpc>
                <a:spcPct val="90000"/>
              </a:lnSpc>
              <a:spcAft>
                <a:spcPts val="600"/>
              </a:spcAft>
              <a:defRPr lang="en-US" sz="2400" dirty="0">
                <a:solidFill>
                  <a:srgbClr val="E6DCFF"/>
                </a:solidFill>
                <a:latin typeface="GT Sectra Fine" panose="00000500000000000000" pitchFamily="50" charset="0"/>
              </a:defRPr>
            </a:lvl5pPr>
          </a:lstStyle>
          <a:p>
            <a:pPr lvl="0"/>
            <a:r>
              <a:rPr lang="en-GB" dirty="0"/>
              <a:t>Place subtitle here in GT </a:t>
            </a:r>
            <a:r>
              <a:rPr lang="en-GB" dirty="0" err="1"/>
              <a:t>Sectra</a:t>
            </a:r>
            <a:r>
              <a:rPr lang="en-GB" dirty="0"/>
              <a:t> Fine 24pt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890E7B4-ACD0-4C8E-8030-4D391165440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468" y="6482516"/>
            <a:ext cx="191087" cy="20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9181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720">
          <p15:clr>
            <a:srgbClr val="5ACBF0"/>
          </p15:clr>
        </p15:guide>
        <p15:guide id="2" orient="horz" pos="2904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with Image - Gradient Ligh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FDF230BE-E12B-4B12-B01F-61A3FEC1006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8521" y="0"/>
            <a:ext cx="12220517" cy="6874041"/>
          </a:xfrm>
          <a:prstGeom prst="rect">
            <a:avLst/>
          </a:prstGeom>
        </p:spPr>
      </p:pic>
      <p:sp>
        <p:nvSpPr>
          <p:cNvPr id="12" name="Picture Placeholder 18">
            <a:extLst>
              <a:ext uri="{FF2B5EF4-FFF2-40B4-BE49-F238E27FC236}">
                <a16:creationId xmlns:a16="http://schemas.microsoft.com/office/drawing/2014/main" id="{3996D868-07E7-4C6F-B00B-4026C634BAE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858000" y="381000"/>
            <a:ext cx="4952999" cy="5703315"/>
          </a:xfrm>
          <a:noFill/>
        </p:spPr>
        <p:txBody>
          <a:bodyPr tIns="274320" bIns="274320" anchor="ctr"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image, then ‘Send to Back’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1" y="381000"/>
            <a:ext cx="4952998" cy="3915092"/>
          </a:xfrm>
        </p:spPr>
        <p:txBody>
          <a:bodyPr anchor="b"/>
          <a:lstStyle>
            <a:lvl1pPr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Section title 54pt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B5705D7-5365-4FDC-B41B-8DBB58CDEE10}"/>
              </a:ext>
            </a:extLst>
          </p:cNvPr>
          <p:cNvSpPr txBox="1"/>
          <p:nvPr userDrawn="1"/>
        </p:nvSpPr>
        <p:spPr>
          <a:xfrm>
            <a:off x="8317890" y="648207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GB" sz="800" dirty="0">
                <a:solidFill>
                  <a:schemeClr val="tx1">
                    <a:alpha val="75000"/>
                  </a:schemeClr>
                </a:solidFill>
              </a:rPr>
              <a:t>Copyright © 2021 Accenture. All rights reserved.</a:t>
            </a:r>
            <a:endParaRPr lang="en-US" noProof="0" dirty="0">
              <a:solidFill>
                <a:schemeClr val="tx1">
                  <a:alpha val="7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F437B85-F911-4C8D-9468-5AF6FC49DE17}"/>
              </a:ext>
            </a:extLst>
          </p:cNvPr>
          <p:cNvSpPr txBox="1"/>
          <p:nvPr userDrawn="1"/>
        </p:nvSpPr>
        <p:spPr>
          <a:xfrm>
            <a:off x="11430000" y="6480793"/>
            <a:ext cx="381000" cy="20577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fld id="{8A1971D9-5B62-3C46-9EC9-FDAAB88557B2}" type="slidenum">
              <a:rPr lang="en-GB" sz="800" smtClean="0">
                <a:solidFill>
                  <a:schemeClr val="tx1">
                    <a:alpha val="75000"/>
                  </a:schemeClr>
                </a:solidFill>
              </a:rPr>
              <a:t>‹#›</a:t>
            </a:fld>
            <a:endParaRPr lang="en-US" noProof="0" dirty="0">
              <a:solidFill>
                <a:schemeClr val="tx1">
                  <a:alpha val="75000"/>
                </a:schemeClr>
              </a:solidFill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D15763B-29DE-5842-9F25-C3613114D2A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43000" y="4610099"/>
            <a:ext cx="4953000" cy="1474215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None/>
              <a:defRPr sz="2400">
                <a:latin typeface="GT Sectra Fine" pitchFamily="2" charset="77"/>
              </a:defRPr>
            </a:lvl1pPr>
            <a:lvl2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2pPr>
            <a:lvl3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3pPr>
            <a:lvl4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4pPr>
            <a:lvl5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5pPr>
          </a:lstStyle>
          <a:p>
            <a:pPr lvl="0"/>
            <a:r>
              <a:rPr lang="en-GB" dirty="0"/>
              <a:t>Place subtitle here in GT Sectra Fine 24pt</a:t>
            </a:r>
            <a:endParaRPr lang="en-US" dirty="0"/>
          </a:p>
        </p:txBody>
      </p:sp>
      <p:pic>
        <p:nvPicPr>
          <p:cNvPr id="15" name="Picture 14" descr="A picture containing drawing, clock&#10;&#10;Description automatically generated">
            <a:extLst>
              <a:ext uri="{FF2B5EF4-FFF2-40B4-BE49-F238E27FC236}">
                <a16:creationId xmlns:a16="http://schemas.microsoft.com/office/drawing/2014/main" id="{C2167318-06A3-4E36-96B0-7426CB40B6E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482516"/>
            <a:ext cx="192024" cy="20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6041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720">
          <p15:clr>
            <a:srgbClr val="5ACBF0"/>
          </p15:clr>
        </p15:guide>
        <p15:guide id="2" orient="horz" pos="2904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- Numbered, Gradient Dark Purpl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Background pattern&#10;&#10;Description automatically generated">
            <a:extLst>
              <a:ext uri="{FF2B5EF4-FFF2-40B4-BE49-F238E27FC236}">
                <a16:creationId xmlns:a16="http://schemas.microsoft.com/office/drawing/2014/main" id="{22C143E8-DD15-4271-878B-9FB6C450FCE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482" b="19537"/>
          <a:stretch/>
        </p:blipFill>
        <p:spPr>
          <a:xfrm>
            <a:off x="0" y="0"/>
            <a:ext cx="12192000" cy="342771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4015D5F-F315-4E58-856E-56BC8490AECE}"/>
              </a:ext>
            </a:extLst>
          </p:cNvPr>
          <p:cNvSpPr/>
          <p:nvPr userDrawn="1"/>
        </p:nvSpPr>
        <p:spPr>
          <a:xfrm>
            <a:off x="0" y="3428999"/>
            <a:ext cx="12192000" cy="342900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6233B92-45BF-2844-92CF-A75DE09F6EB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55427" y="3889828"/>
            <a:ext cx="2993573" cy="2194486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None/>
              <a:defRPr sz="2400">
                <a:latin typeface="GT Sectra Fine" pitchFamily="2" charset="77"/>
              </a:defRPr>
            </a:lvl1pPr>
            <a:lvl2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2pPr>
            <a:lvl3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3pPr>
            <a:lvl4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4pPr>
            <a:lvl5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5pPr>
          </a:lstStyle>
          <a:p>
            <a:pPr lvl="0"/>
            <a:r>
              <a:rPr lang="en-GB" dirty="0"/>
              <a:t>Place subtitle here in GT Sectra Fine 24pt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3889828"/>
            <a:ext cx="6186713" cy="2194485"/>
          </a:xfrm>
        </p:spPr>
        <p:txBody>
          <a:bodyPr anchor="t"/>
          <a:lstStyle>
            <a:lvl1pPr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Section title 54pt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63E56B88-63DE-42F5-AE08-5F9069ED6835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1143001" y="835805"/>
            <a:ext cx="6186712" cy="2194487"/>
          </a:xfrm>
        </p:spPr>
        <p:txBody>
          <a:bodyPr anchor="ctr"/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None/>
              <a:defRPr lang="en-US" sz="16600" b="1" kern="1200" dirty="0">
                <a:ln w="38100">
                  <a:solidFill>
                    <a:schemeClr val="tx1"/>
                  </a:solidFill>
                </a:ln>
                <a:noFill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dirty="0"/>
              <a:t>#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BA14C7-1430-48FF-8901-F3A033110900}"/>
              </a:ext>
            </a:extLst>
          </p:cNvPr>
          <p:cNvSpPr txBox="1"/>
          <p:nvPr userDrawn="1"/>
        </p:nvSpPr>
        <p:spPr>
          <a:xfrm>
            <a:off x="8317890" y="648334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t>Copyright © 2021 Accenture. All rights reserved.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8F01F3-5CA0-48F9-8E93-BE5B61747A9B}"/>
              </a:ext>
            </a:extLst>
          </p:cNvPr>
          <p:cNvSpPr txBox="1"/>
          <p:nvPr userDrawn="1"/>
        </p:nvSpPr>
        <p:spPr>
          <a:xfrm>
            <a:off x="11430000" y="6482063"/>
            <a:ext cx="381000" cy="20577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fld id="{8A1971D9-5B62-3C46-9EC9-FDAAB88557B2}" type="slidenum">
              <a:rPr kumimoji="0" lang="en-GB" sz="800" b="0" i="0" u="none" strike="noStrike" kern="0" cap="none" spc="0" normalizeH="0" baseline="0" noProof="0" smtClean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pPr marL="0" marR="0" lvl="0" indent="0" algn="r" defTabSz="2286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3547D52-08B5-47D9-9E24-A2D3A9A45CD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468" y="6482516"/>
            <a:ext cx="191087" cy="20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5934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720">
          <p15:clr>
            <a:srgbClr val="5ACBF0"/>
          </p15:clr>
        </p15:guide>
        <p15:guide id="2" orient="horz" pos="2904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Divider - Numbered, Gradient Mid Purpl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Background pattern&#10;&#10;Description automatically generated">
            <a:extLst>
              <a:ext uri="{FF2B5EF4-FFF2-40B4-BE49-F238E27FC236}">
                <a16:creationId xmlns:a16="http://schemas.microsoft.com/office/drawing/2014/main" id="{0CD753C7-2DCF-4C34-80DC-870F6889887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342595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4015D5F-F315-4E58-856E-56BC8490AECE}"/>
              </a:ext>
            </a:extLst>
          </p:cNvPr>
          <p:cNvSpPr/>
          <p:nvPr userDrawn="1"/>
        </p:nvSpPr>
        <p:spPr>
          <a:xfrm>
            <a:off x="0" y="3428999"/>
            <a:ext cx="12192000" cy="342900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3889828"/>
            <a:ext cx="6186713" cy="2194485"/>
          </a:xfrm>
        </p:spPr>
        <p:txBody>
          <a:bodyPr anchor="t"/>
          <a:lstStyle>
            <a:lvl1pPr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Section title 54pt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63E56B88-63DE-42F5-AE08-5F9069ED6835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1143001" y="835805"/>
            <a:ext cx="6186712" cy="2194487"/>
          </a:xfrm>
        </p:spPr>
        <p:txBody>
          <a:bodyPr anchor="ctr"/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None/>
              <a:defRPr lang="en-US" sz="16600" b="1" kern="1200" dirty="0">
                <a:ln w="38100">
                  <a:solidFill>
                    <a:schemeClr val="tx1"/>
                  </a:solidFill>
                </a:ln>
                <a:noFill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dirty="0"/>
              <a:t>#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BA14C7-1430-48FF-8901-F3A033110900}"/>
              </a:ext>
            </a:extLst>
          </p:cNvPr>
          <p:cNvSpPr txBox="1"/>
          <p:nvPr userDrawn="1"/>
        </p:nvSpPr>
        <p:spPr>
          <a:xfrm>
            <a:off x="8317890" y="648334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t>Copyright © 2021 Accenture. All rights reserved.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8F01F3-5CA0-48F9-8E93-BE5B61747A9B}"/>
              </a:ext>
            </a:extLst>
          </p:cNvPr>
          <p:cNvSpPr txBox="1"/>
          <p:nvPr userDrawn="1"/>
        </p:nvSpPr>
        <p:spPr>
          <a:xfrm>
            <a:off x="11430000" y="6482063"/>
            <a:ext cx="381000" cy="20577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fld id="{8A1971D9-5B62-3C46-9EC9-FDAAB88557B2}" type="slidenum">
              <a:rPr kumimoji="0" lang="en-GB" sz="800" b="0" i="0" u="none" strike="noStrike" kern="0" cap="none" spc="0" normalizeH="0" baseline="0" noProof="0" smtClean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pPr marL="0" marR="0" lvl="0" indent="0" algn="r" defTabSz="2286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4CC28DDD-91C9-FB49-B057-796687C8B07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55427" y="3889828"/>
            <a:ext cx="2993573" cy="2194486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None/>
              <a:defRPr sz="2400">
                <a:latin typeface="GT Sectra Fine" pitchFamily="2" charset="77"/>
              </a:defRPr>
            </a:lvl1pPr>
            <a:lvl2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2pPr>
            <a:lvl3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3pPr>
            <a:lvl4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4pPr>
            <a:lvl5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5pPr>
          </a:lstStyle>
          <a:p>
            <a:pPr lvl="0"/>
            <a:r>
              <a:rPr lang="en-GB" dirty="0"/>
              <a:t>Place subtitle here in GT Sectra Fine 24pt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E785FBB-381E-4443-8D33-E31DF9F81CF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468" y="6482516"/>
            <a:ext cx="191087" cy="20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8933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720">
          <p15:clr>
            <a:srgbClr val="5ACBF0"/>
          </p15:clr>
        </p15:guide>
        <p15:guide id="2" orient="horz" pos="2904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- Numbered, Gradient Mid Purpl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B16898D-3DD4-439C-B43F-558C1FDD364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342899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4015D5F-F315-4E58-856E-56BC8490AECE}"/>
              </a:ext>
            </a:extLst>
          </p:cNvPr>
          <p:cNvSpPr/>
          <p:nvPr userDrawn="1"/>
        </p:nvSpPr>
        <p:spPr>
          <a:xfrm>
            <a:off x="0" y="3428999"/>
            <a:ext cx="12192000" cy="342900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3889828"/>
            <a:ext cx="6186713" cy="2194485"/>
          </a:xfrm>
        </p:spPr>
        <p:txBody>
          <a:bodyPr anchor="t"/>
          <a:lstStyle>
            <a:lvl1pPr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Section title 54pt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63E56B88-63DE-42F5-AE08-5F9069ED6835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1143001" y="835805"/>
            <a:ext cx="6186712" cy="2194487"/>
          </a:xfrm>
        </p:spPr>
        <p:txBody>
          <a:bodyPr anchor="ctr"/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None/>
              <a:defRPr lang="en-US" sz="16600" b="1" kern="1200" dirty="0">
                <a:ln w="38100">
                  <a:solidFill>
                    <a:schemeClr val="tx1"/>
                  </a:solidFill>
                </a:ln>
                <a:noFill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dirty="0"/>
              <a:t>#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BA14C7-1430-48FF-8901-F3A033110900}"/>
              </a:ext>
            </a:extLst>
          </p:cNvPr>
          <p:cNvSpPr txBox="1"/>
          <p:nvPr userDrawn="1"/>
        </p:nvSpPr>
        <p:spPr>
          <a:xfrm>
            <a:off x="8317890" y="648334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t>Copyright © 2021 Accenture. All rights reserved.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8F01F3-5CA0-48F9-8E93-BE5B61747A9B}"/>
              </a:ext>
            </a:extLst>
          </p:cNvPr>
          <p:cNvSpPr txBox="1"/>
          <p:nvPr userDrawn="1"/>
        </p:nvSpPr>
        <p:spPr>
          <a:xfrm>
            <a:off x="11430000" y="6482063"/>
            <a:ext cx="381000" cy="20577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fld id="{8A1971D9-5B62-3C46-9EC9-FDAAB88557B2}" type="slidenum">
              <a:rPr kumimoji="0" lang="en-GB" sz="800" b="0" i="0" u="none" strike="noStrike" kern="0" cap="none" spc="0" normalizeH="0" baseline="0" noProof="0" smtClean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pPr marL="0" marR="0" lvl="0" indent="0" algn="r" defTabSz="2286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4CC28DDD-91C9-FB49-B057-796687C8B07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55427" y="3889828"/>
            <a:ext cx="2993573" cy="2194486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None/>
              <a:defRPr sz="2400">
                <a:latin typeface="GT Sectra Fine" pitchFamily="2" charset="77"/>
              </a:defRPr>
            </a:lvl1pPr>
            <a:lvl2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2pPr>
            <a:lvl3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3pPr>
            <a:lvl4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4pPr>
            <a:lvl5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5pPr>
          </a:lstStyle>
          <a:p>
            <a:pPr lvl="0"/>
            <a:r>
              <a:rPr lang="en-GB" dirty="0"/>
              <a:t>Place subtitle here in GT Sectra Fine 24pt</a:t>
            </a: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A495A57-35C7-4102-AC0C-0CC26BDFBFE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468" y="6482516"/>
            <a:ext cx="191087" cy="20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1314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720">
          <p15:clr>
            <a:srgbClr val="5ACBF0"/>
          </p15:clr>
        </p15:guide>
        <p15:guide id="2" orient="horz" pos="2904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- Numbered, Gradient 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B8F4B10C-5234-40B6-8CA6-79B2DF02B86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34289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AB64210-BE23-4613-90AC-3738A40ED78F}"/>
              </a:ext>
            </a:extLst>
          </p:cNvPr>
          <p:cNvSpPr/>
          <p:nvPr userDrawn="1"/>
        </p:nvSpPr>
        <p:spPr>
          <a:xfrm>
            <a:off x="0" y="3428999"/>
            <a:ext cx="12192000" cy="3429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3889828"/>
            <a:ext cx="6186713" cy="2194485"/>
          </a:xfrm>
        </p:spPr>
        <p:txBody>
          <a:bodyPr anchor="t"/>
          <a:lstStyle>
            <a:lvl1pPr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Section title 54pt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63E56B88-63DE-42F5-AE08-5F9069ED6835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1143001" y="835805"/>
            <a:ext cx="6186712" cy="2194487"/>
          </a:xfrm>
        </p:spPr>
        <p:txBody>
          <a:bodyPr anchor="ctr"/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None/>
              <a:defRPr lang="en-US" sz="16600" b="1" kern="1200" dirty="0">
                <a:ln w="38100">
                  <a:solidFill>
                    <a:schemeClr val="tx1"/>
                  </a:solidFill>
                </a:ln>
                <a:noFill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dirty="0"/>
              <a:t>#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20B5CF-ECAF-4871-B303-435D56BF9C76}"/>
              </a:ext>
            </a:extLst>
          </p:cNvPr>
          <p:cNvSpPr txBox="1"/>
          <p:nvPr userDrawn="1"/>
        </p:nvSpPr>
        <p:spPr>
          <a:xfrm>
            <a:off x="8317890" y="648207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GB" sz="800" dirty="0">
                <a:solidFill>
                  <a:schemeClr val="tx1">
                    <a:alpha val="75000"/>
                  </a:schemeClr>
                </a:solidFill>
              </a:rPr>
              <a:t>Copyright © 2021 Accenture. All rights reserved.</a:t>
            </a:r>
            <a:endParaRPr lang="en-US" noProof="0" dirty="0">
              <a:solidFill>
                <a:schemeClr val="tx1">
                  <a:alpha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829F91-EB74-4AA2-B649-E33D7237FE06}"/>
              </a:ext>
            </a:extLst>
          </p:cNvPr>
          <p:cNvSpPr txBox="1"/>
          <p:nvPr userDrawn="1"/>
        </p:nvSpPr>
        <p:spPr>
          <a:xfrm>
            <a:off x="11430000" y="6480793"/>
            <a:ext cx="381000" cy="20577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fld id="{8A1971D9-5B62-3C46-9EC9-FDAAB88557B2}" type="slidenum">
              <a:rPr lang="en-GB" sz="800" smtClean="0">
                <a:solidFill>
                  <a:schemeClr val="tx1">
                    <a:alpha val="75000"/>
                  </a:schemeClr>
                </a:solidFill>
              </a:rPr>
              <a:t>‹#›</a:t>
            </a:fld>
            <a:endParaRPr lang="en-US" noProof="0" dirty="0">
              <a:solidFill>
                <a:schemeClr val="tx1">
                  <a:alpha val="75000"/>
                </a:schemeClr>
              </a:solidFill>
            </a:endParaRP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0741A08E-B93F-E14E-AB8A-C62CD19AED6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55427" y="3889828"/>
            <a:ext cx="2993573" cy="2194486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None/>
              <a:defRPr sz="2400">
                <a:latin typeface="GT Sectra Fine" pitchFamily="2" charset="77"/>
              </a:defRPr>
            </a:lvl1pPr>
            <a:lvl2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2pPr>
            <a:lvl3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3pPr>
            <a:lvl4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4pPr>
            <a:lvl5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5pPr>
          </a:lstStyle>
          <a:p>
            <a:pPr lvl="0"/>
            <a:r>
              <a:rPr lang="en-GB" dirty="0"/>
              <a:t>Place subtitle here in GT Sectra Fine 24pt</a:t>
            </a:r>
            <a:endParaRPr lang="en-US" dirty="0"/>
          </a:p>
        </p:txBody>
      </p:sp>
      <p:pic>
        <p:nvPicPr>
          <p:cNvPr id="13" name="Picture 12" descr="A picture containing drawing, clock&#10;&#10;Description automatically generated">
            <a:extLst>
              <a:ext uri="{FF2B5EF4-FFF2-40B4-BE49-F238E27FC236}">
                <a16:creationId xmlns:a16="http://schemas.microsoft.com/office/drawing/2014/main" id="{3A838866-EE8A-4BAF-B622-4CB35334E8C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482516"/>
            <a:ext cx="192024" cy="20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1325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720">
          <p15:clr>
            <a:srgbClr val="5ACBF0"/>
          </p15:clr>
        </p15:guide>
        <p15:guide id="2" orient="horz" pos="2904">
          <p15:clr>
            <a:srgbClr val="5ACBF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Dark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6D4EA4B-84F0-4EB3-B6B4-6EAB903D2C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9906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 dirty="0"/>
              <a:t>Place headline here (36pt, min 30pt)</a:t>
            </a:r>
            <a:endParaRPr lang="en-US" dirty="0"/>
          </a:p>
        </p:txBody>
      </p:sp>
      <p:sp>
        <p:nvSpPr>
          <p:cNvPr id="5" name="Content Placeholder 7">
            <a:extLst>
              <a:ext uri="{FF2B5EF4-FFF2-40B4-BE49-F238E27FC236}">
                <a16:creationId xmlns:a16="http://schemas.microsoft.com/office/drawing/2014/main" id="{6DFCE48E-1DF3-48D6-BD43-BA3B9CE95A05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81001" y="1371601"/>
            <a:ext cx="11430000" cy="4940300"/>
          </a:xfrm>
        </p:spPr>
        <p:txBody>
          <a:bodyPr/>
          <a:lstStyle/>
          <a:p>
            <a:pPr lvl="0"/>
            <a:r>
              <a:rPr lang="en-US" dirty="0"/>
              <a:t>Place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EAB0FD1-656A-4895-8A4E-225DFB2C1E9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468" y="6482516"/>
            <a:ext cx="191087" cy="20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0924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EC595-3BDB-489C-AB5C-4C48BF9B07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9906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 dirty="0"/>
              <a:t>Place headline here (36pt, min 30pt)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A49B96C-8E74-4C8B-BDE4-9B82801CA0EE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81001" y="1371601"/>
            <a:ext cx="11430000" cy="4940300"/>
          </a:xfrm>
        </p:spPr>
        <p:txBody>
          <a:bodyPr/>
          <a:lstStyle/>
          <a:p>
            <a:pPr lvl="0"/>
            <a:r>
              <a:rPr lang="en-US" dirty="0"/>
              <a:t>Place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374456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64" userDrawn="1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tings + Greater Than L Blan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2DF26BFD-3D15-48EA-A458-43E2274B938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22800" y="0"/>
            <a:ext cx="71882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999" y="2318273"/>
            <a:ext cx="7040753" cy="2221454"/>
          </a:xfrm>
        </p:spPr>
        <p:txBody>
          <a:bodyPr anchor="ctr"/>
          <a:lstStyle>
            <a:lvl1pPr algn="l">
              <a:defRPr sz="7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Welcome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7AD433-4B77-E741-930C-11F17D433B19}"/>
              </a:ext>
            </a:extLst>
          </p:cNvPr>
          <p:cNvSpPr txBox="1"/>
          <p:nvPr userDrawn="1"/>
        </p:nvSpPr>
        <p:spPr>
          <a:xfrm>
            <a:off x="4490720" y="36068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228600">
              <a:spcAft>
                <a:spcPts val="1200"/>
              </a:spcAft>
            </a:pPr>
            <a:endParaRPr lang="en-US" noProof="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546AA4-146F-4349-A95C-2FE9F58C88E2}"/>
              </a:ext>
            </a:extLst>
          </p:cNvPr>
          <p:cNvSpPr txBox="1"/>
          <p:nvPr userDrawn="1"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00" b="0" i="0" u="none" strike="noStrike" kern="0" cap="none" spc="0" normalizeH="0" baseline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defRPr>
            </a:lvl1pPr>
          </a:lstStyle>
          <a:p>
            <a:pPr lvl="0"/>
            <a:r>
              <a:rPr lang="en-GB" noProof="0" dirty="0"/>
              <a:t>Format Background… &gt; Picture or texture fill &gt; Set to one of the dark or mid gradient options</a:t>
            </a:r>
            <a:endParaRPr lang="en-US" noProof="0" dirty="0"/>
          </a:p>
        </p:txBody>
      </p:sp>
      <p:sp>
        <p:nvSpPr>
          <p:cNvPr id="6" name="Date Placeholder 10">
            <a:extLst>
              <a:ext uri="{FF2B5EF4-FFF2-40B4-BE49-F238E27FC236}">
                <a16:creationId xmlns:a16="http://schemas.microsoft.com/office/drawing/2014/main" id="{58030F6B-9665-4505-8160-36341FE4D0FE}"/>
              </a:ext>
            </a:extLst>
          </p:cNvPr>
          <p:cNvSpPr txBox="1">
            <a:spLocks/>
          </p:cNvSpPr>
          <p:nvPr userDrawn="1"/>
        </p:nvSpPr>
        <p:spPr>
          <a:xfrm>
            <a:off x="380999" y="4681887"/>
            <a:ext cx="3102015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defPPr>
              <a:defRPr lang="en-US"/>
            </a:defPPr>
            <a:lvl1pPr marL="0" algn="ctr" defTabSz="914400" rtl="0" eaLnBrk="1" latinLnBrk="0" hangingPunct="1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ES" dirty="0"/>
              <a:t>Advanced Technology Center</a:t>
            </a:r>
          </a:p>
        </p:txBody>
      </p:sp>
    </p:spTree>
    <p:extLst>
      <p:ext uri="{BB962C8B-B14F-4D97-AF65-F5344CB8AC3E}">
        <p14:creationId xmlns:p14="http://schemas.microsoft.com/office/powerpoint/2010/main" val="4814464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s 2 - Headline + GT Sectr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4">
            <a:extLst>
              <a:ext uri="{FF2B5EF4-FFF2-40B4-BE49-F238E27FC236}">
                <a16:creationId xmlns:a16="http://schemas.microsoft.com/office/drawing/2014/main" id="{1DC12A70-EB69-034B-A8B3-5A8F76E5FC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1000" y="3004457"/>
            <a:ext cx="5524500" cy="2869570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2400">
                <a:solidFill>
                  <a:schemeClr val="accent1"/>
                </a:solidFill>
                <a:latin typeface="GT Sectra Fine" panose="00000500000000000000" pitchFamily="50" charset="0"/>
              </a:defRPr>
            </a:lvl1pPr>
            <a:lvl2pPr marL="0" indent="0">
              <a:buNone/>
              <a:defRPr sz="1800"/>
            </a:lvl2pPr>
            <a:lvl3pPr marL="228600">
              <a:buFont typeface="Arial" panose="020B0604020202020204" pitchFamily="34" charset="0"/>
              <a:buChar char="•"/>
              <a:defRPr sz="1800"/>
            </a:lvl3pPr>
            <a:lvl4pPr marL="457200">
              <a:buFont typeface="System Font"/>
              <a:buChar char="–"/>
              <a:defRPr sz="1600"/>
            </a:lvl4pPr>
            <a:lvl5pPr marL="685800">
              <a:buFont typeface="Arial" panose="020B0604020202020204" pitchFamily="34" charset="0"/>
              <a:buChar char="•"/>
              <a:defRPr sz="1600"/>
            </a:lvl5pPr>
          </a:lstStyle>
          <a:p>
            <a:pPr lvl="0"/>
            <a:r>
              <a:rPr lang="en-US" dirty="0"/>
              <a:t>Place sub-headline here in GT </a:t>
            </a:r>
            <a:r>
              <a:rPr lang="en-US" dirty="0" err="1"/>
              <a:t>Sectra</a:t>
            </a:r>
            <a:r>
              <a:rPr lang="en-US" dirty="0"/>
              <a:t> Fine, indent for other levels</a:t>
            </a:r>
          </a:p>
          <a:p>
            <a:pPr lvl="1"/>
            <a:r>
              <a:rPr lang="en-US" dirty="0"/>
              <a:t>Second level (text 18pt)</a:t>
            </a:r>
          </a:p>
          <a:p>
            <a:pPr lvl="2"/>
            <a:r>
              <a:rPr lang="en-US" dirty="0"/>
              <a:t>Third level bullet (bullet 18pt)</a:t>
            </a:r>
          </a:p>
          <a:p>
            <a:pPr lvl="3"/>
            <a:r>
              <a:rPr lang="en-US" dirty="0"/>
              <a:t>Fourth level bullet (bullet 16pt)</a:t>
            </a:r>
          </a:p>
          <a:p>
            <a:pPr lvl="4"/>
            <a:r>
              <a:rPr lang="en-US" dirty="0"/>
              <a:t>Fifth level bullet (bullet 16pt)</a:t>
            </a:r>
          </a:p>
        </p:txBody>
      </p:sp>
      <p:sp>
        <p:nvSpPr>
          <p:cNvPr id="6" name="Content Placeholder 7">
            <a:extLst>
              <a:ext uri="{FF2B5EF4-FFF2-40B4-BE49-F238E27FC236}">
                <a16:creationId xmlns:a16="http://schemas.microsoft.com/office/drawing/2014/main" id="{CC1513EB-EC9B-9B42-BA12-BC659505A768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286499" y="1371601"/>
            <a:ext cx="5524500" cy="4502426"/>
          </a:xfrm>
        </p:spPr>
        <p:txBody>
          <a:bodyPr/>
          <a:lstStyle/>
          <a:p>
            <a:pPr lvl="0"/>
            <a:r>
              <a:rPr lang="en-US" dirty="0"/>
              <a:t>Place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51A5E4-3909-4229-80CB-2E4CA2A5B2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1" y="1371601"/>
            <a:ext cx="5524499" cy="1632856"/>
          </a:xfrm>
        </p:spPr>
        <p:txBody>
          <a:bodyPr/>
          <a:lstStyle/>
          <a:p>
            <a:r>
              <a:rPr lang="en-GB" dirty="0"/>
              <a:t>Place headline here (36pt, min 30pt)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6856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64" userDrawn="1">
          <p15:clr>
            <a:srgbClr val="5ACBF0"/>
          </p15:clr>
        </p15:guide>
        <p15:guide id="2" pos="3720" userDrawn="1">
          <p15:clr>
            <a:srgbClr val="5ACBF0"/>
          </p15:clr>
        </p15:guide>
        <p15:guide id="3" pos="3960" userDrawn="1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s 2 - Headlin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1A5E4-3909-4229-80CB-2E4CA2A5B2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1" y="380999"/>
            <a:ext cx="11429999" cy="990602"/>
          </a:xfrm>
        </p:spPr>
        <p:txBody>
          <a:bodyPr/>
          <a:lstStyle/>
          <a:p>
            <a:r>
              <a:rPr lang="en-GB" dirty="0"/>
              <a:t>Place headline here (36pt, min 30pt)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9BBD74-54FD-481F-B3FD-0CE5318F281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81000" y="1371601"/>
            <a:ext cx="5524500" cy="82296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Place headline here 24pt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EDE1E44A-D007-46D2-9E20-283025607FF2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286499" y="1371601"/>
            <a:ext cx="5524500" cy="82296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Place headline here 24pt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6B6533C5-6F53-46C1-904B-4A15BC734E7D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381000" y="5874026"/>
            <a:ext cx="5524500" cy="437873"/>
          </a:xfrm>
        </p:spPr>
        <p:txBody>
          <a:bodyPr anchor="t"/>
          <a:lstStyle>
            <a:lvl1pPr marL="0" indent="0" defTabSz="22860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Place more info here 12pt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842901BF-D744-42DD-805A-32CB37B9D8BC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6286499" y="5874026"/>
            <a:ext cx="5524500" cy="437873"/>
          </a:xfrm>
        </p:spPr>
        <p:txBody>
          <a:bodyPr vert="horz" lIns="0" tIns="0" rIns="0" bIns="0" rtlCol="0" anchor="t">
            <a:noAutofit/>
          </a:bodyPr>
          <a:lstStyle>
            <a:lvl1pPr marL="0" indent="0" defTabSz="228600">
              <a:buNone/>
              <a:defRPr lang="en-US" sz="1200" dirty="0"/>
            </a:lvl1pPr>
          </a:lstStyle>
          <a:p>
            <a:pPr lvl="0"/>
            <a:r>
              <a:rPr lang="en-US" dirty="0"/>
              <a:t>Place more info here 12pt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F42700C7-7F8C-8142-B39A-C4519A48B90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80999" y="2194561"/>
            <a:ext cx="5524499" cy="3679465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sz="1200"/>
            </a:lvl6pPr>
          </a:lstStyle>
          <a:p>
            <a:pPr lvl="0"/>
            <a:r>
              <a:rPr lang="en-US" dirty="0"/>
              <a:t>Place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B1D4973F-C5A4-0C42-BA05-26E23A1AE857}"/>
              </a:ext>
            </a:extLst>
          </p:cNvPr>
          <p:cNvSpPr>
            <a:spLocks noGrp="1"/>
          </p:cNvSpPr>
          <p:nvPr>
            <p:ph sz="half" idx="18" hasCustomPrompt="1"/>
          </p:nvPr>
        </p:nvSpPr>
        <p:spPr>
          <a:xfrm>
            <a:off x="6286500" y="2194561"/>
            <a:ext cx="5524499" cy="3679465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sz="1200"/>
            </a:lvl6pPr>
          </a:lstStyle>
          <a:p>
            <a:pPr lvl="0"/>
            <a:r>
              <a:rPr lang="en-US" dirty="0"/>
              <a:t>Place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</p:txBody>
      </p:sp>
    </p:spTree>
    <p:extLst>
      <p:ext uri="{BB962C8B-B14F-4D97-AF65-F5344CB8AC3E}">
        <p14:creationId xmlns:p14="http://schemas.microsoft.com/office/powerpoint/2010/main" val="10594508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64" userDrawn="1">
          <p15:clr>
            <a:srgbClr val="5ACBF0"/>
          </p15:clr>
        </p15:guide>
        <p15:guide id="2" pos="3720" userDrawn="1">
          <p15:clr>
            <a:srgbClr val="5ACBF0"/>
          </p15:clr>
        </p15:guide>
        <p15:guide id="3" pos="3960" userDrawn="1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s 3 -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1A5E4-3909-4229-80CB-2E4CA2A5B2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1" y="380999"/>
            <a:ext cx="11429999" cy="990602"/>
          </a:xfrm>
        </p:spPr>
        <p:txBody>
          <a:bodyPr/>
          <a:lstStyle/>
          <a:p>
            <a:r>
              <a:rPr lang="en-GB" dirty="0"/>
              <a:t>Place headline here (36pt, min 30pt)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9BBD74-54FD-481F-B3FD-0CE5318F281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81000" y="2286000"/>
            <a:ext cx="3556000" cy="82296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Place headline here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BA4C27-1C65-4465-A8B1-ACE92701B4D0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81000" y="3108960"/>
            <a:ext cx="3556000" cy="2725310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sz="1200"/>
            </a:lvl6pPr>
          </a:lstStyle>
          <a:p>
            <a:pPr lvl="0"/>
            <a:r>
              <a:rPr lang="en-US" dirty="0"/>
              <a:t>Place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72341109-26F6-4227-8890-EA8EB1C0EBBA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1000" y="1828800"/>
            <a:ext cx="3556000" cy="457200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#</a:t>
            </a:r>
            <a:endParaRPr lang="en-US" dirty="0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65274935-A310-47A1-ACB7-150C9A4CCBD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4318000" y="2286000"/>
            <a:ext cx="3556000" cy="82296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Place headline here</a:t>
            </a:r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DB26F5FE-8482-4C00-99C1-3FC3BEEE82C8}"/>
              </a:ext>
            </a:extLst>
          </p:cNvPr>
          <p:cNvSpPr>
            <a:spLocks noGrp="1"/>
          </p:cNvSpPr>
          <p:nvPr>
            <p:ph sz="half" idx="20" hasCustomPrompt="1"/>
          </p:nvPr>
        </p:nvSpPr>
        <p:spPr>
          <a:xfrm>
            <a:off x="4318000" y="3108960"/>
            <a:ext cx="3556000" cy="2725310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</a:lstStyle>
          <a:p>
            <a:pPr lvl="0"/>
            <a:r>
              <a:rPr lang="en-US" dirty="0"/>
              <a:t>Place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marL="11113" lvl="5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Graphik" panose="020B0503030202060203" pitchFamily="34" charset="0"/>
              <a:buNone/>
              <a:tabLst/>
            </a:pPr>
            <a:r>
              <a:rPr lang="en-US" dirty="0"/>
              <a:t>Sixth level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6F91AD4F-1A63-495D-A741-37A4A9D585AA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4318000" y="1828800"/>
            <a:ext cx="3556000" cy="457200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#</a:t>
            </a:r>
            <a:endParaRPr lang="en-US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9B33E71D-D540-47A3-B3BA-2FFF7F53FF1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8255000" y="2286000"/>
            <a:ext cx="3556000" cy="82296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Place headline here</a:t>
            </a:r>
          </a:p>
        </p:txBody>
      </p:sp>
      <p:sp>
        <p:nvSpPr>
          <p:cNvPr id="26" name="Content Placeholder 3">
            <a:extLst>
              <a:ext uri="{FF2B5EF4-FFF2-40B4-BE49-F238E27FC236}">
                <a16:creationId xmlns:a16="http://schemas.microsoft.com/office/drawing/2014/main" id="{CBA38EFA-DE92-462D-AAF3-DE465A478568}"/>
              </a:ext>
            </a:extLst>
          </p:cNvPr>
          <p:cNvSpPr>
            <a:spLocks noGrp="1"/>
          </p:cNvSpPr>
          <p:nvPr>
            <p:ph sz="half" idx="23" hasCustomPrompt="1"/>
          </p:nvPr>
        </p:nvSpPr>
        <p:spPr>
          <a:xfrm>
            <a:off x="8255000" y="3108960"/>
            <a:ext cx="3556000" cy="2725310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</a:lstStyle>
          <a:p>
            <a:pPr lvl="0"/>
            <a:r>
              <a:rPr lang="en-US" dirty="0"/>
              <a:t>Place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marL="11113" lvl="5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Graphik" panose="020B0503030202060203" pitchFamily="34" charset="0"/>
              <a:buNone/>
              <a:tabLst/>
            </a:pPr>
            <a:r>
              <a:rPr lang="en-US" dirty="0"/>
              <a:t>Sixth level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93F1B026-22B9-4DC5-B7C8-C26593A206F4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255000" y="1828800"/>
            <a:ext cx="3556000" cy="457200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#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0997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64" userDrawn="1">
          <p15:clr>
            <a:srgbClr val="5ACBF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s 4 -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1A5E4-3909-4229-80CB-2E4CA2A5B2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1" y="380999"/>
            <a:ext cx="11429999" cy="990602"/>
          </a:xfrm>
        </p:spPr>
        <p:txBody>
          <a:bodyPr/>
          <a:lstStyle/>
          <a:p>
            <a:r>
              <a:rPr lang="en-GB" dirty="0"/>
              <a:t>Place headline here (36pt, min 30pt)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9BBD74-54FD-481F-B3FD-0CE5318F281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81000" y="2286000"/>
            <a:ext cx="2571749" cy="82296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Place headline here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72341109-26F6-4227-8890-EA8EB1C0EBBA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1000" y="1828800"/>
            <a:ext cx="2571749" cy="457200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#</a:t>
            </a:r>
            <a:endParaRPr lang="en-US" dirty="0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65274935-A310-47A1-ACB7-150C9A4CCBD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3333750" y="2286000"/>
            <a:ext cx="2571750" cy="82296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Place headline here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6F91AD4F-1A63-495D-A741-37A4A9D585AA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3333750" y="1828800"/>
            <a:ext cx="2571750" cy="457200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#</a:t>
            </a:r>
            <a:endParaRPr lang="en-US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9B33E71D-D540-47A3-B3BA-2FFF7F53FF1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6286500" y="2286000"/>
            <a:ext cx="2571750" cy="82296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Place headline here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93F1B026-22B9-4DC5-B7C8-C26593A206F4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6286500" y="1828800"/>
            <a:ext cx="2571750" cy="457200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#</a:t>
            </a:r>
            <a:endParaRPr lang="en-US" dirty="0"/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6973701C-90E3-449B-A44A-0C66B0945601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9239250" y="2286000"/>
            <a:ext cx="2571750" cy="82296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Place headline here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D6CB018D-34A3-4417-AE76-9BB3793F0332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9239250" y="1828800"/>
            <a:ext cx="2571750" cy="457200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#</a:t>
            </a:r>
            <a:endParaRPr lang="en-US" dirty="0"/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3BDC2B1A-D3A0-C04B-AEDB-0389C637EF1A}"/>
              </a:ext>
            </a:extLst>
          </p:cNvPr>
          <p:cNvSpPr>
            <a:spLocks noGrp="1"/>
          </p:cNvSpPr>
          <p:nvPr>
            <p:ph sz="half" idx="28" hasCustomPrompt="1"/>
          </p:nvPr>
        </p:nvSpPr>
        <p:spPr>
          <a:xfrm>
            <a:off x="381000" y="3108960"/>
            <a:ext cx="2571749" cy="2725310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sz="1200"/>
            </a:lvl6pPr>
          </a:lstStyle>
          <a:p>
            <a:pPr lvl="0"/>
            <a:r>
              <a:rPr lang="en-US" dirty="0"/>
              <a:t>Place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40F6CE73-9C88-264F-A7F2-A3D2B2D1938B}"/>
              </a:ext>
            </a:extLst>
          </p:cNvPr>
          <p:cNvSpPr>
            <a:spLocks noGrp="1"/>
          </p:cNvSpPr>
          <p:nvPr>
            <p:ph sz="half" idx="29" hasCustomPrompt="1"/>
          </p:nvPr>
        </p:nvSpPr>
        <p:spPr>
          <a:xfrm>
            <a:off x="3333751" y="3108960"/>
            <a:ext cx="2571749" cy="2725310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sz="1200"/>
            </a:lvl6pPr>
          </a:lstStyle>
          <a:p>
            <a:pPr lvl="0"/>
            <a:r>
              <a:rPr lang="en-US" dirty="0"/>
              <a:t>Place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</p:txBody>
      </p:sp>
      <p:sp>
        <p:nvSpPr>
          <p:cNvPr id="28" name="Content Placeholder 3">
            <a:extLst>
              <a:ext uri="{FF2B5EF4-FFF2-40B4-BE49-F238E27FC236}">
                <a16:creationId xmlns:a16="http://schemas.microsoft.com/office/drawing/2014/main" id="{5F289FE6-F2A2-784D-9D31-047C10F04CDF}"/>
              </a:ext>
            </a:extLst>
          </p:cNvPr>
          <p:cNvSpPr>
            <a:spLocks noGrp="1"/>
          </p:cNvSpPr>
          <p:nvPr>
            <p:ph sz="half" idx="30" hasCustomPrompt="1"/>
          </p:nvPr>
        </p:nvSpPr>
        <p:spPr>
          <a:xfrm>
            <a:off x="6286501" y="3108960"/>
            <a:ext cx="2571749" cy="2725310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sz="1200"/>
            </a:lvl6pPr>
          </a:lstStyle>
          <a:p>
            <a:pPr lvl="0"/>
            <a:r>
              <a:rPr lang="en-US" dirty="0"/>
              <a:t>Place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</p:txBody>
      </p:sp>
      <p:sp>
        <p:nvSpPr>
          <p:cNvPr id="29" name="Content Placeholder 3">
            <a:extLst>
              <a:ext uri="{FF2B5EF4-FFF2-40B4-BE49-F238E27FC236}">
                <a16:creationId xmlns:a16="http://schemas.microsoft.com/office/drawing/2014/main" id="{A079B5C1-1D0F-8F40-A376-4AE3B49D1B5A}"/>
              </a:ext>
            </a:extLst>
          </p:cNvPr>
          <p:cNvSpPr>
            <a:spLocks noGrp="1"/>
          </p:cNvSpPr>
          <p:nvPr>
            <p:ph sz="half" idx="31" hasCustomPrompt="1"/>
          </p:nvPr>
        </p:nvSpPr>
        <p:spPr>
          <a:xfrm>
            <a:off x="9239251" y="3108960"/>
            <a:ext cx="2571749" cy="2725310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sz="1200"/>
            </a:lvl6pPr>
          </a:lstStyle>
          <a:p>
            <a:pPr lvl="0"/>
            <a:r>
              <a:rPr lang="en-US" dirty="0"/>
              <a:t>Place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</p:txBody>
      </p:sp>
    </p:spTree>
    <p:extLst>
      <p:ext uri="{BB962C8B-B14F-4D97-AF65-F5344CB8AC3E}">
        <p14:creationId xmlns:p14="http://schemas.microsoft.com/office/powerpoint/2010/main" val="35609759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64" userDrawn="1">
          <p15:clr>
            <a:srgbClr val="5ACBF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EC595-3BDB-489C-AB5C-4C48BF9B07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9144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 dirty="0"/>
              <a:t>Place headline here (36pt, min 30pt)</a:t>
            </a:r>
            <a:endParaRPr lang="en-US" dirty="0"/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757F29-5B8C-430C-B53D-FA44B1887B4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13771" y="2098874"/>
            <a:ext cx="1312792" cy="1312792"/>
          </a:xfrm>
          <a:noFill/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 b="0"/>
            </a:lvl1pPr>
          </a:lstStyle>
          <a:p>
            <a:r>
              <a:rPr lang="en-GB" dirty="0"/>
              <a:t>Add icon</a:t>
            </a:r>
            <a:endParaRPr lang="en-US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4C854DFB-B17D-45CF-98C3-3882DBE2C32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77415" y="3898900"/>
            <a:ext cx="1985504" cy="1677926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2000" b="1"/>
            </a:lvl1pPr>
            <a:lvl2pPr marL="0" indent="0" algn="ctr">
              <a:spcAft>
                <a:spcPts val="600"/>
              </a:spcAft>
              <a:buNone/>
              <a:defRPr sz="1600"/>
            </a:lvl2pPr>
            <a:lvl3pPr marL="0" indent="0" algn="ctr">
              <a:spcAft>
                <a:spcPts val="600"/>
              </a:spcAft>
              <a:buNone/>
              <a:defRPr sz="1200"/>
            </a:lvl3pPr>
            <a:lvl4pPr marL="182880" indent="-182880" algn="ctr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Headline</a:t>
            </a:r>
          </a:p>
          <a:p>
            <a:pPr lvl="1"/>
            <a:r>
              <a:rPr lang="en-US" dirty="0"/>
              <a:t>Details</a:t>
            </a:r>
          </a:p>
          <a:p>
            <a:pPr lvl="2"/>
            <a:r>
              <a:rPr lang="en-US" dirty="0"/>
              <a:t>More details</a:t>
            </a:r>
          </a:p>
          <a:p>
            <a:pPr lvl="3"/>
            <a:r>
              <a:rPr lang="en-US" dirty="0"/>
              <a:t>Bullet point</a:t>
            </a:r>
          </a:p>
        </p:txBody>
      </p:sp>
      <p:sp>
        <p:nvSpPr>
          <p:cNvPr id="16" name="Text Placeholder 21">
            <a:extLst>
              <a:ext uri="{FF2B5EF4-FFF2-40B4-BE49-F238E27FC236}">
                <a16:creationId xmlns:a16="http://schemas.microsoft.com/office/drawing/2014/main" id="{C5D125FD-0D25-4E65-82F5-4E18FE84E47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39435" y="3898900"/>
            <a:ext cx="1985504" cy="1677926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2000" b="1"/>
            </a:lvl1pPr>
            <a:lvl2pPr marL="0" indent="0" algn="ctr">
              <a:spcAft>
                <a:spcPts val="600"/>
              </a:spcAft>
              <a:buNone/>
              <a:defRPr sz="1600"/>
            </a:lvl2pPr>
            <a:lvl3pPr marL="0" indent="0" algn="ctr">
              <a:spcAft>
                <a:spcPts val="600"/>
              </a:spcAft>
              <a:buNone/>
              <a:defRPr sz="1200"/>
            </a:lvl3pPr>
            <a:lvl4pPr marL="182880" indent="-182880" algn="ctr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Headline</a:t>
            </a:r>
          </a:p>
          <a:p>
            <a:pPr lvl="1"/>
            <a:r>
              <a:rPr lang="en-US" dirty="0"/>
              <a:t>Details</a:t>
            </a:r>
          </a:p>
          <a:p>
            <a:pPr lvl="2"/>
            <a:r>
              <a:rPr lang="en-US" dirty="0"/>
              <a:t>More details</a:t>
            </a:r>
          </a:p>
          <a:p>
            <a:pPr lvl="3"/>
            <a:r>
              <a:rPr lang="en-US" dirty="0"/>
              <a:t>Bullet point</a:t>
            </a:r>
          </a:p>
        </p:txBody>
      </p:sp>
      <p:sp>
        <p:nvSpPr>
          <p:cNvPr id="21" name="Text Placeholder 21">
            <a:extLst>
              <a:ext uri="{FF2B5EF4-FFF2-40B4-BE49-F238E27FC236}">
                <a16:creationId xmlns:a16="http://schemas.microsoft.com/office/drawing/2014/main" id="{5B124AA5-6419-4552-97B5-242DA08BE73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101455" y="3898900"/>
            <a:ext cx="1985504" cy="1677926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2000" b="1"/>
            </a:lvl1pPr>
            <a:lvl2pPr marL="0" indent="0" algn="ctr">
              <a:spcAft>
                <a:spcPts val="600"/>
              </a:spcAft>
              <a:buNone/>
              <a:defRPr sz="1600"/>
            </a:lvl2pPr>
            <a:lvl3pPr marL="0" indent="0" algn="ctr">
              <a:spcAft>
                <a:spcPts val="600"/>
              </a:spcAft>
              <a:buNone/>
              <a:defRPr sz="1200"/>
            </a:lvl3pPr>
            <a:lvl4pPr marL="182880" indent="-182880" algn="ctr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Headline</a:t>
            </a:r>
          </a:p>
          <a:p>
            <a:pPr lvl="1"/>
            <a:r>
              <a:rPr lang="en-US" dirty="0"/>
              <a:t>Details</a:t>
            </a:r>
          </a:p>
          <a:p>
            <a:pPr lvl="2"/>
            <a:r>
              <a:rPr lang="en-US" dirty="0"/>
              <a:t>More details</a:t>
            </a:r>
          </a:p>
          <a:p>
            <a:pPr lvl="3"/>
            <a:r>
              <a:rPr lang="en-US" dirty="0"/>
              <a:t>Bullet point</a:t>
            </a:r>
          </a:p>
        </p:txBody>
      </p:sp>
      <p:sp>
        <p:nvSpPr>
          <p:cNvPr id="23" name="Text Placeholder 21">
            <a:extLst>
              <a:ext uri="{FF2B5EF4-FFF2-40B4-BE49-F238E27FC236}">
                <a16:creationId xmlns:a16="http://schemas.microsoft.com/office/drawing/2014/main" id="{A378CD97-B880-4BCB-AD71-A7C1C1C8489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463475" y="3898900"/>
            <a:ext cx="1985504" cy="1677926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2000" b="1"/>
            </a:lvl1pPr>
            <a:lvl2pPr marL="0" indent="0" algn="ctr">
              <a:spcAft>
                <a:spcPts val="600"/>
              </a:spcAft>
              <a:buNone/>
              <a:defRPr sz="1600"/>
            </a:lvl2pPr>
            <a:lvl3pPr marL="0" indent="0" algn="ctr">
              <a:spcAft>
                <a:spcPts val="600"/>
              </a:spcAft>
              <a:buNone/>
              <a:defRPr sz="1200"/>
            </a:lvl3pPr>
            <a:lvl4pPr marL="182880" indent="-182880" algn="ctr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Headline</a:t>
            </a:r>
          </a:p>
          <a:p>
            <a:pPr lvl="1"/>
            <a:r>
              <a:rPr lang="en-US" dirty="0"/>
              <a:t>Details</a:t>
            </a:r>
          </a:p>
          <a:p>
            <a:pPr lvl="2"/>
            <a:r>
              <a:rPr lang="en-US" dirty="0"/>
              <a:t>More details</a:t>
            </a:r>
          </a:p>
          <a:p>
            <a:pPr lvl="3"/>
            <a:r>
              <a:rPr lang="en-US" dirty="0"/>
              <a:t>Bullet point</a:t>
            </a:r>
          </a:p>
        </p:txBody>
      </p:sp>
      <p:sp>
        <p:nvSpPr>
          <p:cNvPr id="24" name="Text Placeholder 21">
            <a:extLst>
              <a:ext uri="{FF2B5EF4-FFF2-40B4-BE49-F238E27FC236}">
                <a16:creationId xmlns:a16="http://schemas.microsoft.com/office/drawing/2014/main" id="{82CB6C29-05E0-4B43-A2EB-22FEB969E56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825496" y="3898900"/>
            <a:ext cx="1985504" cy="1677926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2000" b="1"/>
            </a:lvl1pPr>
            <a:lvl2pPr marL="0" indent="0" algn="ctr">
              <a:spcAft>
                <a:spcPts val="600"/>
              </a:spcAft>
              <a:buNone/>
              <a:defRPr sz="1600"/>
            </a:lvl2pPr>
            <a:lvl3pPr marL="0" indent="0" algn="ctr">
              <a:spcAft>
                <a:spcPts val="600"/>
              </a:spcAft>
              <a:buNone/>
              <a:defRPr sz="1200"/>
            </a:lvl3pPr>
            <a:lvl4pPr marL="182880" indent="-182880" algn="ctr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Headline</a:t>
            </a:r>
          </a:p>
          <a:p>
            <a:pPr lvl="1"/>
            <a:r>
              <a:rPr lang="en-US" dirty="0"/>
              <a:t>Details</a:t>
            </a:r>
          </a:p>
          <a:p>
            <a:pPr lvl="2"/>
            <a:r>
              <a:rPr lang="en-US" dirty="0"/>
              <a:t>More details</a:t>
            </a:r>
          </a:p>
          <a:p>
            <a:pPr lvl="3"/>
            <a:r>
              <a:rPr lang="en-US" dirty="0"/>
              <a:t>Bullet point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13EDE11-CE40-4943-AE63-A3B14CB3C037}"/>
              </a:ext>
            </a:extLst>
          </p:cNvPr>
          <p:cNvCxnSpPr>
            <a:cxnSpLocks/>
          </p:cNvCxnSpPr>
          <p:nvPr userDrawn="1"/>
        </p:nvCxnSpPr>
        <p:spPr>
          <a:xfrm>
            <a:off x="1141567" y="3634154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67ED40C-58DA-45F1-8E80-6A74976C6E1E}"/>
              </a:ext>
            </a:extLst>
          </p:cNvPr>
          <p:cNvCxnSpPr/>
          <p:nvPr userDrawn="1"/>
        </p:nvCxnSpPr>
        <p:spPr>
          <a:xfrm>
            <a:off x="3503587" y="3634154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91A22B2-C08A-41DA-ACB1-5B59B4CDA8DE}"/>
              </a:ext>
            </a:extLst>
          </p:cNvPr>
          <p:cNvCxnSpPr/>
          <p:nvPr userDrawn="1"/>
        </p:nvCxnSpPr>
        <p:spPr>
          <a:xfrm>
            <a:off x="5865607" y="3634154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7D3E374-86AB-4A80-81AD-B09F07C51B80}"/>
              </a:ext>
            </a:extLst>
          </p:cNvPr>
          <p:cNvCxnSpPr/>
          <p:nvPr userDrawn="1"/>
        </p:nvCxnSpPr>
        <p:spPr>
          <a:xfrm>
            <a:off x="8227627" y="3634154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3A5244A-D0CA-43CB-A0DB-296A219EDC9D}"/>
              </a:ext>
            </a:extLst>
          </p:cNvPr>
          <p:cNvCxnSpPr>
            <a:cxnSpLocks/>
          </p:cNvCxnSpPr>
          <p:nvPr userDrawn="1"/>
        </p:nvCxnSpPr>
        <p:spPr>
          <a:xfrm>
            <a:off x="10589648" y="3634154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Picture Placeholder 13">
            <a:extLst>
              <a:ext uri="{FF2B5EF4-FFF2-40B4-BE49-F238E27FC236}">
                <a16:creationId xmlns:a16="http://schemas.microsoft.com/office/drawing/2014/main" id="{EABD27E6-4547-45B3-9AC5-1EF508AE88ED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3075791" y="2098874"/>
            <a:ext cx="1312792" cy="1312792"/>
          </a:xfrm>
          <a:noFill/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 b="0"/>
            </a:lvl1pPr>
          </a:lstStyle>
          <a:p>
            <a:r>
              <a:rPr lang="en-GB" dirty="0"/>
              <a:t>Add icon</a:t>
            </a:r>
            <a:endParaRPr lang="en-US" dirty="0"/>
          </a:p>
        </p:txBody>
      </p:sp>
      <p:sp>
        <p:nvSpPr>
          <p:cNvPr id="30" name="Picture Placeholder 13">
            <a:extLst>
              <a:ext uri="{FF2B5EF4-FFF2-40B4-BE49-F238E27FC236}">
                <a16:creationId xmlns:a16="http://schemas.microsoft.com/office/drawing/2014/main" id="{31C34651-25FA-45DD-86DF-BB58EBE9AA84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5437811" y="2098874"/>
            <a:ext cx="1312792" cy="1312792"/>
          </a:xfrm>
          <a:noFill/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 b="0"/>
            </a:lvl1pPr>
          </a:lstStyle>
          <a:p>
            <a:r>
              <a:rPr lang="en-GB" dirty="0"/>
              <a:t>Add icon</a:t>
            </a:r>
            <a:endParaRPr lang="en-US" dirty="0"/>
          </a:p>
        </p:txBody>
      </p:sp>
      <p:sp>
        <p:nvSpPr>
          <p:cNvPr id="31" name="Picture Placeholder 13">
            <a:extLst>
              <a:ext uri="{FF2B5EF4-FFF2-40B4-BE49-F238E27FC236}">
                <a16:creationId xmlns:a16="http://schemas.microsoft.com/office/drawing/2014/main" id="{B32375EE-E449-4B59-B987-5D6EBFBDF31C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799831" y="2098874"/>
            <a:ext cx="1312792" cy="1312792"/>
          </a:xfrm>
          <a:noFill/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 b="0"/>
            </a:lvl1pPr>
          </a:lstStyle>
          <a:p>
            <a:r>
              <a:rPr lang="en-GB" dirty="0"/>
              <a:t>Add icon</a:t>
            </a:r>
            <a:endParaRPr lang="en-US" dirty="0"/>
          </a:p>
        </p:txBody>
      </p:sp>
      <p:sp>
        <p:nvSpPr>
          <p:cNvPr id="32" name="Picture Placeholder 13">
            <a:extLst>
              <a:ext uri="{FF2B5EF4-FFF2-40B4-BE49-F238E27FC236}">
                <a16:creationId xmlns:a16="http://schemas.microsoft.com/office/drawing/2014/main" id="{EE1692D5-4CE6-4990-8769-B146983B9477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10161852" y="2098874"/>
            <a:ext cx="1312792" cy="1312792"/>
          </a:xfrm>
          <a:noFill/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 b="0"/>
            </a:lvl1pPr>
          </a:lstStyle>
          <a:p>
            <a:r>
              <a:rPr lang="en-GB" dirty="0"/>
              <a:t>Add icon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51266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83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4 - Box Shad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13">
            <a:extLst>
              <a:ext uri="{FF2B5EF4-FFF2-40B4-BE49-F238E27FC236}">
                <a16:creationId xmlns:a16="http://schemas.microsoft.com/office/drawing/2014/main" id="{D57647B7-79D1-0A4B-BE19-EB3D7E56204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154655" y="1560513"/>
            <a:ext cx="1894600" cy="1894600"/>
          </a:xfrm>
          <a:solidFill>
            <a:schemeClr val="tx2">
              <a:lumMod val="20000"/>
              <a:lumOff val="80000"/>
            </a:schemeClr>
          </a:solidFill>
          <a:effectLst>
            <a:outerShdw dist="215900" dir="2700000" algn="tl" rotWithShape="0">
              <a:schemeClr val="accent1"/>
            </a:outerShdw>
          </a:effectLst>
        </p:spPr>
        <p:txBody>
          <a:bodyPr vert="horz" lIns="0" tIns="0" rIns="0" bIns="0" rtlCol="0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1800" b="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46" name="Picture Placeholder 13">
            <a:extLst>
              <a:ext uri="{FF2B5EF4-FFF2-40B4-BE49-F238E27FC236}">
                <a16:creationId xmlns:a16="http://schemas.microsoft.com/office/drawing/2014/main" id="{25DB0B2A-9775-46B0-9A40-F75EBFA4B45C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3817351" y="1560513"/>
            <a:ext cx="1894600" cy="1894600"/>
          </a:xfrm>
          <a:solidFill>
            <a:schemeClr val="tx2">
              <a:lumMod val="20000"/>
              <a:lumOff val="80000"/>
            </a:schemeClr>
          </a:solidFill>
          <a:effectLst>
            <a:outerShdw dist="215900" dir="2700000" algn="tl" rotWithShape="0">
              <a:schemeClr val="accent1"/>
            </a:outerShdw>
          </a:effectLst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47" name="Picture Placeholder 13">
            <a:extLst>
              <a:ext uri="{FF2B5EF4-FFF2-40B4-BE49-F238E27FC236}">
                <a16:creationId xmlns:a16="http://schemas.microsoft.com/office/drawing/2014/main" id="{F83F6B5F-EAE7-44DA-BD77-6D66865CEB92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6480047" y="1560513"/>
            <a:ext cx="1894600" cy="1894600"/>
          </a:xfrm>
          <a:solidFill>
            <a:schemeClr val="tx2">
              <a:lumMod val="20000"/>
              <a:lumOff val="80000"/>
            </a:schemeClr>
          </a:solidFill>
          <a:effectLst>
            <a:outerShdw dist="215900" dir="2700000" algn="tl" rotWithShape="0">
              <a:schemeClr val="accent1"/>
            </a:outerShdw>
          </a:effectLst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48" name="Picture Placeholder 13">
            <a:extLst>
              <a:ext uri="{FF2B5EF4-FFF2-40B4-BE49-F238E27FC236}">
                <a16:creationId xmlns:a16="http://schemas.microsoft.com/office/drawing/2014/main" id="{AD8EF41C-E978-4139-80A4-73605C41EA35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9142743" y="1560513"/>
            <a:ext cx="1894600" cy="1894600"/>
          </a:xfrm>
          <a:solidFill>
            <a:schemeClr val="tx2">
              <a:lumMod val="20000"/>
              <a:lumOff val="80000"/>
            </a:schemeClr>
          </a:solidFill>
          <a:effectLst>
            <a:outerShdw dist="215900" dir="2700000" algn="tl" rotWithShape="0">
              <a:schemeClr val="accent1"/>
            </a:outerShdw>
          </a:effectLst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9EC595-3BDB-489C-AB5C-4C48BF9B07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9144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 dirty="0"/>
              <a:t>Place headline here (36pt, min 30pt)</a:t>
            </a:r>
            <a:endParaRPr lang="en-US" dirty="0"/>
          </a:p>
        </p:txBody>
      </p:sp>
      <p:sp>
        <p:nvSpPr>
          <p:cNvPr id="26" name="Text Placeholder 21">
            <a:extLst>
              <a:ext uri="{FF2B5EF4-FFF2-40B4-BE49-F238E27FC236}">
                <a16:creationId xmlns:a16="http://schemas.microsoft.com/office/drawing/2014/main" id="{85299B8E-3F01-2548-8001-539E1BC6287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54653" y="3914042"/>
            <a:ext cx="2047984" cy="2172433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sz="2400" b="0" i="0">
                <a:solidFill>
                  <a:schemeClr val="accent2"/>
                </a:solidFill>
                <a:latin typeface="GT Sectra Fine" pitchFamily="2" charset="77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Full Name</a:t>
            </a:r>
          </a:p>
          <a:p>
            <a:pPr lvl="1"/>
            <a:r>
              <a:rPr lang="en-US" dirty="0"/>
              <a:t>Role</a:t>
            </a:r>
          </a:p>
          <a:p>
            <a:pPr lvl="2"/>
            <a:r>
              <a:rPr lang="en-US" dirty="0"/>
              <a:t>Short bio</a:t>
            </a:r>
          </a:p>
          <a:p>
            <a:pPr lvl="3"/>
            <a:r>
              <a:rPr lang="en-US" dirty="0"/>
              <a:t>Bullet point</a:t>
            </a:r>
          </a:p>
        </p:txBody>
      </p:sp>
      <p:sp>
        <p:nvSpPr>
          <p:cNvPr id="27" name="Text Placeholder 21">
            <a:extLst>
              <a:ext uri="{FF2B5EF4-FFF2-40B4-BE49-F238E27FC236}">
                <a16:creationId xmlns:a16="http://schemas.microsoft.com/office/drawing/2014/main" id="{4E426F14-FA6B-9D46-869F-A452B7018F4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817350" y="3914042"/>
            <a:ext cx="2047984" cy="2172433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lang="en-US" sz="2400" b="0" i="0" kern="1200" dirty="0" smtClean="0">
                <a:solidFill>
                  <a:schemeClr val="accent2"/>
                </a:solidFill>
                <a:latin typeface="GT Sectra Fine" pitchFamily="2" charset="77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marL="0" lvl="0" indent="0" algn="l" defTabSz="9144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Full Name</a:t>
            </a:r>
          </a:p>
          <a:p>
            <a:pPr lvl="1"/>
            <a:r>
              <a:rPr lang="en-US" dirty="0"/>
              <a:t>Role</a:t>
            </a:r>
          </a:p>
          <a:p>
            <a:pPr lvl="2"/>
            <a:r>
              <a:rPr lang="en-US" dirty="0"/>
              <a:t>Short bio</a:t>
            </a:r>
          </a:p>
          <a:p>
            <a:pPr lvl="3"/>
            <a:r>
              <a:rPr lang="en-US" dirty="0"/>
              <a:t>Bullet point</a:t>
            </a:r>
          </a:p>
        </p:txBody>
      </p:sp>
      <p:sp>
        <p:nvSpPr>
          <p:cNvPr id="50" name="Text Placeholder 21">
            <a:extLst>
              <a:ext uri="{FF2B5EF4-FFF2-40B4-BE49-F238E27FC236}">
                <a16:creationId xmlns:a16="http://schemas.microsoft.com/office/drawing/2014/main" id="{538B1F0C-0682-354C-9C2E-DEAF9D4D617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80047" y="3914042"/>
            <a:ext cx="2047984" cy="2172433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lang="en-US" sz="2400" b="0" i="0" kern="1200" dirty="0" smtClean="0">
                <a:solidFill>
                  <a:schemeClr val="accent2"/>
                </a:solidFill>
                <a:latin typeface="GT Sectra Fine" pitchFamily="2" charset="77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marL="0" lvl="0" indent="0" algn="l" defTabSz="9144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Full Name</a:t>
            </a:r>
          </a:p>
          <a:p>
            <a:pPr lvl="1"/>
            <a:r>
              <a:rPr lang="en-US" dirty="0"/>
              <a:t>Role</a:t>
            </a:r>
          </a:p>
          <a:p>
            <a:pPr lvl="2"/>
            <a:r>
              <a:rPr lang="en-US" dirty="0"/>
              <a:t>Short bio</a:t>
            </a:r>
          </a:p>
          <a:p>
            <a:pPr lvl="3"/>
            <a:r>
              <a:rPr lang="en-US" dirty="0"/>
              <a:t>Bullet point</a:t>
            </a:r>
          </a:p>
        </p:txBody>
      </p:sp>
      <p:sp>
        <p:nvSpPr>
          <p:cNvPr id="51" name="Text Placeholder 21">
            <a:extLst>
              <a:ext uri="{FF2B5EF4-FFF2-40B4-BE49-F238E27FC236}">
                <a16:creationId xmlns:a16="http://schemas.microsoft.com/office/drawing/2014/main" id="{C69C98AC-20D5-A44F-AEBD-63FEBDE6140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42742" y="3914042"/>
            <a:ext cx="2047984" cy="2172433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lang="en-US" sz="2400" b="0" i="0" kern="1200" dirty="0" smtClean="0">
                <a:solidFill>
                  <a:schemeClr val="accent2"/>
                </a:solidFill>
                <a:latin typeface="GT Sectra Fine" pitchFamily="2" charset="77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marL="0" lvl="0" indent="0" algn="l" defTabSz="9144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Full Name</a:t>
            </a:r>
          </a:p>
          <a:p>
            <a:pPr lvl="1"/>
            <a:r>
              <a:rPr lang="en-US" dirty="0"/>
              <a:t>Role</a:t>
            </a:r>
          </a:p>
          <a:p>
            <a:pPr lvl="2"/>
            <a:r>
              <a:rPr lang="en-US" dirty="0"/>
              <a:t>Short bio</a:t>
            </a:r>
          </a:p>
          <a:p>
            <a:pPr lvl="3"/>
            <a:r>
              <a:rPr lang="en-US" dirty="0"/>
              <a:t>Bullet point</a:t>
            </a:r>
          </a:p>
        </p:txBody>
      </p:sp>
    </p:spTree>
    <p:extLst>
      <p:ext uri="{BB962C8B-B14F-4D97-AF65-F5344CB8AC3E}">
        <p14:creationId xmlns:p14="http://schemas.microsoft.com/office/powerpoint/2010/main" val="23111865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83">
          <p15:clr>
            <a:srgbClr val="5ACBF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6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EC595-3BDB-489C-AB5C-4C48BF9B07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9144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 dirty="0"/>
              <a:t>Place headline here (36pt, min 30pt)</a:t>
            </a:r>
            <a:endParaRPr lang="en-US" dirty="0"/>
          </a:p>
        </p:txBody>
      </p:sp>
      <p:sp>
        <p:nvSpPr>
          <p:cNvPr id="16" name="Picture Placeholder 13">
            <a:extLst>
              <a:ext uri="{FF2B5EF4-FFF2-40B4-BE49-F238E27FC236}">
                <a16:creationId xmlns:a16="http://schemas.microsoft.com/office/drawing/2014/main" id="{B8224852-B872-0E48-9DF5-0937E260C3B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81000" y="1845611"/>
            <a:ext cx="1554480" cy="155448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1800" b="0"/>
            </a:lvl1pPr>
          </a:lstStyle>
          <a:p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21" name="Picture Placeholder 13">
            <a:extLst>
              <a:ext uri="{FF2B5EF4-FFF2-40B4-BE49-F238E27FC236}">
                <a16:creationId xmlns:a16="http://schemas.microsoft.com/office/drawing/2014/main" id="{D57647B7-79D1-0A4B-BE19-EB3D7E56204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356104" y="1845611"/>
            <a:ext cx="1554480" cy="1554480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23" name="Picture Placeholder 13">
            <a:extLst>
              <a:ext uri="{FF2B5EF4-FFF2-40B4-BE49-F238E27FC236}">
                <a16:creationId xmlns:a16="http://schemas.microsoft.com/office/drawing/2014/main" id="{4340D6FD-1887-3544-A26E-8F335B859BDB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331208" y="1845611"/>
            <a:ext cx="1554480" cy="1554480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24" name="Picture Placeholder 13">
            <a:extLst>
              <a:ext uri="{FF2B5EF4-FFF2-40B4-BE49-F238E27FC236}">
                <a16:creationId xmlns:a16="http://schemas.microsoft.com/office/drawing/2014/main" id="{FA080C1D-BB93-B249-9F54-C5F7A16E098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306312" y="1845611"/>
            <a:ext cx="1554480" cy="1554480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25" name="Picture Placeholder 13">
            <a:extLst>
              <a:ext uri="{FF2B5EF4-FFF2-40B4-BE49-F238E27FC236}">
                <a16:creationId xmlns:a16="http://schemas.microsoft.com/office/drawing/2014/main" id="{A1C6FF20-E7DF-8F42-9AE5-920A6769DA44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0256520" y="1845611"/>
            <a:ext cx="1554480" cy="1554480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31" name="Picture Placeholder 13">
            <a:extLst>
              <a:ext uri="{FF2B5EF4-FFF2-40B4-BE49-F238E27FC236}">
                <a16:creationId xmlns:a16="http://schemas.microsoft.com/office/drawing/2014/main" id="{CA9187A3-C074-9F44-8687-E31C02BD5083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281416" y="1845611"/>
            <a:ext cx="1554480" cy="1554480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AA02BDBD-12C4-A940-8556-B3E5BDD10714}"/>
              </a:ext>
            </a:extLst>
          </p:cNvPr>
          <p:cNvCxnSpPr>
            <a:cxnSpLocks/>
          </p:cNvCxnSpPr>
          <p:nvPr userDrawn="1"/>
        </p:nvCxnSpPr>
        <p:spPr>
          <a:xfrm>
            <a:off x="377415" y="3685932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3FEA9EDE-6235-5149-A941-CF6FEAE2E6FF}"/>
              </a:ext>
            </a:extLst>
          </p:cNvPr>
          <p:cNvCxnSpPr>
            <a:cxnSpLocks/>
          </p:cNvCxnSpPr>
          <p:nvPr userDrawn="1"/>
        </p:nvCxnSpPr>
        <p:spPr>
          <a:xfrm>
            <a:off x="2353236" y="3685932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8BE3B3A9-F650-CD4D-ABE8-60A0F5E115AE}"/>
              </a:ext>
            </a:extLst>
          </p:cNvPr>
          <p:cNvCxnSpPr>
            <a:cxnSpLocks/>
          </p:cNvCxnSpPr>
          <p:nvPr userDrawn="1"/>
        </p:nvCxnSpPr>
        <p:spPr>
          <a:xfrm>
            <a:off x="4329057" y="3685932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40EADFA0-1672-B34A-99B7-19C51FEE8983}"/>
              </a:ext>
            </a:extLst>
          </p:cNvPr>
          <p:cNvCxnSpPr>
            <a:cxnSpLocks/>
          </p:cNvCxnSpPr>
          <p:nvPr userDrawn="1"/>
        </p:nvCxnSpPr>
        <p:spPr>
          <a:xfrm>
            <a:off x="6304878" y="3685932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8C298F82-C3A0-2A4F-8530-36C08463C5C0}"/>
              </a:ext>
            </a:extLst>
          </p:cNvPr>
          <p:cNvCxnSpPr>
            <a:cxnSpLocks/>
          </p:cNvCxnSpPr>
          <p:nvPr userDrawn="1"/>
        </p:nvCxnSpPr>
        <p:spPr>
          <a:xfrm>
            <a:off x="8280699" y="3685932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35C1307-45DE-104B-82C7-0AF770E496DE}"/>
              </a:ext>
            </a:extLst>
          </p:cNvPr>
          <p:cNvCxnSpPr>
            <a:cxnSpLocks/>
          </p:cNvCxnSpPr>
          <p:nvPr userDrawn="1"/>
        </p:nvCxnSpPr>
        <p:spPr>
          <a:xfrm>
            <a:off x="10256520" y="3685932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6BEB5A56-DED2-134F-B0DE-11936982FFF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77415" y="3926552"/>
            <a:ext cx="1554480" cy="1900047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sz="2100" b="0" i="0">
                <a:latin typeface="GT Sectra Fine" pitchFamily="2" charset="77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Last name</a:t>
            </a:r>
          </a:p>
          <a:p>
            <a:pPr lvl="1"/>
            <a:r>
              <a:rPr lang="en-US" dirty="0"/>
              <a:t>Role</a:t>
            </a:r>
          </a:p>
          <a:p>
            <a:pPr lvl="2"/>
            <a:r>
              <a:rPr lang="en-US" dirty="0"/>
              <a:t>Short bio</a:t>
            </a:r>
          </a:p>
          <a:p>
            <a:pPr lvl="3"/>
            <a:r>
              <a:rPr lang="en-US" dirty="0"/>
              <a:t>Bullet point</a:t>
            </a:r>
          </a:p>
        </p:txBody>
      </p:sp>
      <p:sp>
        <p:nvSpPr>
          <p:cNvPr id="28" name="Text Placeholder 21">
            <a:extLst>
              <a:ext uri="{FF2B5EF4-FFF2-40B4-BE49-F238E27FC236}">
                <a16:creationId xmlns:a16="http://schemas.microsoft.com/office/drawing/2014/main" id="{923321BD-6745-7944-910F-B8C8E4AC31D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353236" y="3926552"/>
            <a:ext cx="1554480" cy="1900047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sz="2100" b="0" i="0">
                <a:latin typeface="GT Sectra Fine" pitchFamily="2" charset="77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Last name</a:t>
            </a:r>
          </a:p>
          <a:p>
            <a:pPr lvl="1"/>
            <a:r>
              <a:rPr lang="en-US" dirty="0"/>
              <a:t>Role</a:t>
            </a:r>
          </a:p>
          <a:p>
            <a:pPr lvl="2"/>
            <a:r>
              <a:rPr lang="en-US" dirty="0"/>
              <a:t>Short bio</a:t>
            </a:r>
          </a:p>
          <a:p>
            <a:pPr lvl="3"/>
            <a:r>
              <a:rPr lang="en-US" dirty="0"/>
              <a:t>Bullet point</a:t>
            </a:r>
          </a:p>
        </p:txBody>
      </p:sp>
      <p:sp>
        <p:nvSpPr>
          <p:cNvPr id="29" name="Text Placeholder 21">
            <a:extLst>
              <a:ext uri="{FF2B5EF4-FFF2-40B4-BE49-F238E27FC236}">
                <a16:creationId xmlns:a16="http://schemas.microsoft.com/office/drawing/2014/main" id="{2A6C4DC7-1806-A74D-B434-61FF385F82A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329057" y="3926552"/>
            <a:ext cx="1554480" cy="1900047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sz="2100" b="0" i="0">
                <a:latin typeface="GT Sectra Fine" pitchFamily="2" charset="77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Last name</a:t>
            </a:r>
          </a:p>
          <a:p>
            <a:pPr lvl="1"/>
            <a:r>
              <a:rPr lang="en-US" dirty="0"/>
              <a:t>Role</a:t>
            </a:r>
          </a:p>
          <a:p>
            <a:pPr lvl="2"/>
            <a:r>
              <a:rPr lang="en-US" dirty="0"/>
              <a:t>Short bio</a:t>
            </a:r>
          </a:p>
          <a:p>
            <a:pPr lvl="3"/>
            <a:r>
              <a:rPr lang="en-US" dirty="0"/>
              <a:t>Bullet point</a:t>
            </a:r>
          </a:p>
        </p:txBody>
      </p:sp>
      <p:sp>
        <p:nvSpPr>
          <p:cNvPr id="30" name="Text Placeholder 21">
            <a:extLst>
              <a:ext uri="{FF2B5EF4-FFF2-40B4-BE49-F238E27FC236}">
                <a16:creationId xmlns:a16="http://schemas.microsoft.com/office/drawing/2014/main" id="{053D7F26-6DC1-034C-B572-B4BFE718C79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304878" y="3926552"/>
            <a:ext cx="1554480" cy="1900047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sz="2100" b="0" i="0">
                <a:latin typeface="GT Sectra Fine" pitchFamily="2" charset="77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Last name</a:t>
            </a:r>
          </a:p>
          <a:p>
            <a:pPr lvl="1"/>
            <a:r>
              <a:rPr lang="en-US" dirty="0"/>
              <a:t>Role</a:t>
            </a:r>
          </a:p>
          <a:p>
            <a:pPr lvl="2"/>
            <a:r>
              <a:rPr lang="en-US" dirty="0"/>
              <a:t>Short bio</a:t>
            </a:r>
          </a:p>
          <a:p>
            <a:pPr lvl="3"/>
            <a:r>
              <a:rPr lang="en-US" dirty="0"/>
              <a:t>Bullet point</a:t>
            </a:r>
          </a:p>
        </p:txBody>
      </p:sp>
      <p:sp>
        <p:nvSpPr>
          <p:cNvPr id="32" name="Text Placeholder 21">
            <a:extLst>
              <a:ext uri="{FF2B5EF4-FFF2-40B4-BE49-F238E27FC236}">
                <a16:creationId xmlns:a16="http://schemas.microsoft.com/office/drawing/2014/main" id="{E075A489-B7B7-CE40-B061-D8A36AFCC81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80699" y="3926552"/>
            <a:ext cx="1554480" cy="1900047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sz="2100" b="0" i="0">
                <a:latin typeface="GT Sectra Fine" pitchFamily="2" charset="77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Last name</a:t>
            </a:r>
          </a:p>
          <a:p>
            <a:pPr lvl="1"/>
            <a:r>
              <a:rPr lang="en-US" dirty="0"/>
              <a:t>Role</a:t>
            </a:r>
          </a:p>
          <a:p>
            <a:pPr lvl="2"/>
            <a:r>
              <a:rPr lang="en-US" dirty="0"/>
              <a:t>Short bio</a:t>
            </a:r>
          </a:p>
          <a:p>
            <a:pPr lvl="3"/>
            <a:r>
              <a:rPr lang="en-US" dirty="0"/>
              <a:t>Bullet point</a:t>
            </a:r>
          </a:p>
        </p:txBody>
      </p:sp>
      <p:sp>
        <p:nvSpPr>
          <p:cNvPr id="35" name="Text Placeholder 21">
            <a:extLst>
              <a:ext uri="{FF2B5EF4-FFF2-40B4-BE49-F238E27FC236}">
                <a16:creationId xmlns:a16="http://schemas.microsoft.com/office/drawing/2014/main" id="{FF2BF483-5EDC-9242-AD58-57E84F538C8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256520" y="3926552"/>
            <a:ext cx="1554480" cy="1900047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sz="2100" b="0" i="0">
                <a:latin typeface="GT Sectra Fine" pitchFamily="2" charset="77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Last name</a:t>
            </a:r>
          </a:p>
          <a:p>
            <a:pPr lvl="1"/>
            <a:r>
              <a:rPr lang="en-US" dirty="0"/>
              <a:t>Role</a:t>
            </a:r>
          </a:p>
          <a:p>
            <a:pPr lvl="2"/>
            <a:r>
              <a:rPr lang="en-US" dirty="0"/>
              <a:t>Short bio</a:t>
            </a:r>
          </a:p>
          <a:p>
            <a:pPr lvl="3"/>
            <a:r>
              <a:rPr lang="en-US" dirty="0"/>
              <a:t>Bullet point</a:t>
            </a:r>
          </a:p>
        </p:txBody>
      </p:sp>
    </p:spTree>
    <p:extLst>
      <p:ext uri="{BB962C8B-B14F-4D97-AF65-F5344CB8AC3E}">
        <p14:creationId xmlns:p14="http://schemas.microsoft.com/office/powerpoint/2010/main" val="37990345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83">
          <p15:clr>
            <a:srgbClr val="5ACBF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6 - Dark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EC595-3BDB-489C-AB5C-4C48BF9B07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9144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 dirty="0"/>
              <a:t>Place headline here (36pt, min 30pt)</a:t>
            </a:r>
            <a:endParaRPr lang="en-US" dirty="0"/>
          </a:p>
        </p:txBody>
      </p:sp>
      <p:sp>
        <p:nvSpPr>
          <p:cNvPr id="16" name="Picture Placeholder 13">
            <a:extLst>
              <a:ext uri="{FF2B5EF4-FFF2-40B4-BE49-F238E27FC236}">
                <a16:creationId xmlns:a16="http://schemas.microsoft.com/office/drawing/2014/main" id="{B8224852-B872-0E48-9DF5-0937E260C3B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81000" y="1845611"/>
            <a:ext cx="1554480" cy="155448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1800" b="0"/>
            </a:lvl1pPr>
          </a:lstStyle>
          <a:p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21" name="Picture Placeholder 13">
            <a:extLst>
              <a:ext uri="{FF2B5EF4-FFF2-40B4-BE49-F238E27FC236}">
                <a16:creationId xmlns:a16="http://schemas.microsoft.com/office/drawing/2014/main" id="{D57647B7-79D1-0A4B-BE19-EB3D7E56204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356104" y="1845611"/>
            <a:ext cx="1554480" cy="1554480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23" name="Picture Placeholder 13">
            <a:extLst>
              <a:ext uri="{FF2B5EF4-FFF2-40B4-BE49-F238E27FC236}">
                <a16:creationId xmlns:a16="http://schemas.microsoft.com/office/drawing/2014/main" id="{4340D6FD-1887-3544-A26E-8F335B859BDB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331208" y="1845611"/>
            <a:ext cx="1554480" cy="1554480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24" name="Picture Placeholder 13">
            <a:extLst>
              <a:ext uri="{FF2B5EF4-FFF2-40B4-BE49-F238E27FC236}">
                <a16:creationId xmlns:a16="http://schemas.microsoft.com/office/drawing/2014/main" id="{FA080C1D-BB93-B249-9F54-C5F7A16E098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306312" y="1845611"/>
            <a:ext cx="1554480" cy="1554480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25" name="Picture Placeholder 13">
            <a:extLst>
              <a:ext uri="{FF2B5EF4-FFF2-40B4-BE49-F238E27FC236}">
                <a16:creationId xmlns:a16="http://schemas.microsoft.com/office/drawing/2014/main" id="{A1C6FF20-E7DF-8F42-9AE5-920A6769DA44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0256520" y="1845611"/>
            <a:ext cx="1554480" cy="1554480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26" name="Text Placeholder 21">
            <a:extLst>
              <a:ext uri="{FF2B5EF4-FFF2-40B4-BE49-F238E27FC236}">
                <a16:creationId xmlns:a16="http://schemas.microsoft.com/office/drawing/2014/main" id="{85299B8E-3F01-2548-8001-539E1BC6287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77415" y="3926552"/>
            <a:ext cx="1554480" cy="1900047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sz="2100" b="0" i="0">
                <a:latin typeface="GT Sectra Fine" pitchFamily="2" charset="77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Last name</a:t>
            </a:r>
          </a:p>
          <a:p>
            <a:pPr lvl="1"/>
            <a:r>
              <a:rPr lang="en-US" dirty="0"/>
              <a:t>Role</a:t>
            </a:r>
          </a:p>
          <a:p>
            <a:pPr lvl="2"/>
            <a:r>
              <a:rPr lang="en-US" dirty="0"/>
              <a:t>Short bio</a:t>
            </a:r>
          </a:p>
          <a:p>
            <a:pPr lvl="3"/>
            <a:r>
              <a:rPr lang="en-US" dirty="0"/>
              <a:t>Bullet point</a:t>
            </a:r>
          </a:p>
        </p:txBody>
      </p:sp>
      <p:sp>
        <p:nvSpPr>
          <p:cNvPr id="27" name="Text Placeholder 21">
            <a:extLst>
              <a:ext uri="{FF2B5EF4-FFF2-40B4-BE49-F238E27FC236}">
                <a16:creationId xmlns:a16="http://schemas.microsoft.com/office/drawing/2014/main" id="{4E426F14-FA6B-9D46-869F-A452B7018F4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353236" y="3926552"/>
            <a:ext cx="1554480" cy="1900047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sz="2100" b="0" i="0">
                <a:latin typeface="GT Sectra Fine" pitchFamily="2" charset="77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Last name</a:t>
            </a:r>
          </a:p>
          <a:p>
            <a:pPr lvl="1"/>
            <a:r>
              <a:rPr lang="en-US" dirty="0"/>
              <a:t>Role</a:t>
            </a:r>
          </a:p>
          <a:p>
            <a:pPr lvl="2"/>
            <a:r>
              <a:rPr lang="en-US" dirty="0"/>
              <a:t>Short bio</a:t>
            </a:r>
          </a:p>
          <a:p>
            <a:pPr lvl="3"/>
            <a:r>
              <a:rPr lang="en-US" dirty="0"/>
              <a:t>Bullet point</a:t>
            </a:r>
          </a:p>
        </p:txBody>
      </p:sp>
      <p:sp>
        <p:nvSpPr>
          <p:cNvPr id="31" name="Picture Placeholder 13">
            <a:extLst>
              <a:ext uri="{FF2B5EF4-FFF2-40B4-BE49-F238E27FC236}">
                <a16:creationId xmlns:a16="http://schemas.microsoft.com/office/drawing/2014/main" id="{CA9187A3-C074-9F44-8687-E31C02BD5083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281416" y="1845611"/>
            <a:ext cx="1554480" cy="1554480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AA02BDBD-12C4-A940-8556-B3E5BDD10714}"/>
              </a:ext>
            </a:extLst>
          </p:cNvPr>
          <p:cNvCxnSpPr>
            <a:cxnSpLocks/>
          </p:cNvCxnSpPr>
          <p:nvPr userDrawn="1"/>
        </p:nvCxnSpPr>
        <p:spPr>
          <a:xfrm>
            <a:off x="377415" y="3660880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3FEA9EDE-6235-5149-A941-CF6FEAE2E6FF}"/>
              </a:ext>
            </a:extLst>
          </p:cNvPr>
          <p:cNvCxnSpPr>
            <a:cxnSpLocks/>
          </p:cNvCxnSpPr>
          <p:nvPr userDrawn="1"/>
        </p:nvCxnSpPr>
        <p:spPr>
          <a:xfrm>
            <a:off x="2353236" y="3660880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8BE3B3A9-F650-CD4D-ABE8-60A0F5E115AE}"/>
              </a:ext>
            </a:extLst>
          </p:cNvPr>
          <p:cNvCxnSpPr>
            <a:cxnSpLocks/>
          </p:cNvCxnSpPr>
          <p:nvPr userDrawn="1"/>
        </p:nvCxnSpPr>
        <p:spPr>
          <a:xfrm>
            <a:off x="4329057" y="3660880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40EADFA0-1672-B34A-99B7-19C51FEE8983}"/>
              </a:ext>
            </a:extLst>
          </p:cNvPr>
          <p:cNvCxnSpPr>
            <a:cxnSpLocks/>
          </p:cNvCxnSpPr>
          <p:nvPr userDrawn="1"/>
        </p:nvCxnSpPr>
        <p:spPr>
          <a:xfrm>
            <a:off x="6304878" y="3660880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8C298F82-C3A0-2A4F-8530-36C08463C5C0}"/>
              </a:ext>
            </a:extLst>
          </p:cNvPr>
          <p:cNvCxnSpPr>
            <a:cxnSpLocks/>
          </p:cNvCxnSpPr>
          <p:nvPr userDrawn="1"/>
        </p:nvCxnSpPr>
        <p:spPr>
          <a:xfrm>
            <a:off x="8280699" y="3660880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35C1307-45DE-104B-82C7-0AF770E496DE}"/>
              </a:ext>
            </a:extLst>
          </p:cNvPr>
          <p:cNvCxnSpPr>
            <a:cxnSpLocks/>
          </p:cNvCxnSpPr>
          <p:nvPr userDrawn="1"/>
        </p:nvCxnSpPr>
        <p:spPr>
          <a:xfrm>
            <a:off x="10256520" y="3660880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 Placeholder 21">
            <a:extLst>
              <a:ext uri="{FF2B5EF4-FFF2-40B4-BE49-F238E27FC236}">
                <a16:creationId xmlns:a16="http://schemas.microsoft.com/office/drawing/2014/main" id="{538B1F0C-0682-354C-9C2E-DEAF9D4D617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329057" y="3926552"/>
            <a:ext cx="1554480" cy="1900047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sz="2100" b="0" i="0">
                <a:latin typeface="GT Sectra Fine" pitchFamily="2" charset="77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Last name</a:t>
            </a:r>
          </a:p>
          <a:p>
            <a:pPr lvl="1"/>
            <a:r>
              <a:rPr lang="en-US" dirty="0"/>
              <a:t>Role</a:t>
            </a:r>
          </a:p>
          <a:p>
            <a:pPr lvl="2"/>
            <a:r>
              <a:rPr lang="en-US" dirty="0"/>
              <a:t>Short bio</a:t>
            </a:r>
          </a:p>
          <a:p>
            <a:pPr lvl="3"/>
            <a:r>
              <a:rPr lang="en-US" dirty="0"/>
              <a:t>Bullet point</a:t>
            </a:r>
          </a:p>
        </p:txBody>
      </p:sp>
      <p:sp>
        <p:nvSpPr>
          <p:cNvPr id="51" name="Text Placeholder 21">
            <a:extLst>
              <a:ext uri="{FF2B5EF4-FFF2-40B4-BE49-F238E27FC236}">
                <a16:creationId xmlns:a16="http://schemas.microsoft.com/office/drawing/2014/main" id="{C69C98AC-20D5-A44F-AEBD-63FEBDE6140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304878" y="3926552"/>
            <a:ext cx="1554480" cy="1900047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sz="2100" b="0" i="0">
                <a:latin typeface="GT Sectra Fine" pitchFamily="2" charset="77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Last name</a:t>
            </a:r>
          </a:p>
          <a:p>
            <a:pPr lvl="1"/>
            <a:r>
              <a:rPr lang="en-US" dirty="0"/>
              <a:t>Role</a:t>
            </a:r>
          </a:p>
          <a:p>
            <a:pPr lvl="2"/>
            <a:r>
              <a:rPr lang="en-US" dirty="0"/>
              <a:t>Short bio</a:t>
            </a:r>
          </a:p>
          <a:p>
            <a:pPr lvl="3"/>
            <a:r>
              <a:rPr lang="en-US" dirty="0"/>
              <a:t>Bullet point</a:t>
            </a:r>
          </a:p>
        </p:txBody>
      </p:sp>
      <p:sp>
        <p:nvSpPr>
          <p:cNvPr id="52" name="Text Placeholder 21">
            <a:extLst>
              <a:ext uri="{FF2B5EF4-FFF2-40B4-BE49-F238E27FC236}">
                <a16:creationId xmlns:a16="http://schemas.microsoft.com/office/drawing/2014/main" id="{6DA3268F-5CC4-7E4D-879D-3A3F1FBF6B5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80699" y="3926552"/>
            <a:ext cx="1554480" cy="1900047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sz="2100" b="0" i="0">
                <a:latin typeface="GT Sectra Fine" pitchFamily="2" charset="77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Last name</a:t>
            </a:r>
          </a:p>
          <a:p>
            <a:pPr lvl="1"/>
            <a:r>
              <a:rPr lang="en-US" dirty="0"/>
              <a:t>Role</a:t>
            </a:r>
          </a:p>
          <a:p>
            <a:pPr lvl="2"/>
            <a:r>
              <a:rPr lang="en-US" dirty="0"/>
              <a:t>Short bio</a:t>
            </a:r>
          </a:p>
          <a:p>
            <a:pPr lvl="3"/>
            <a:r>
              <a:rPr lang="en-US" dirty="0"/>
              <a:t>Bullet point</a:t>
            </a:r>
          </a:p>
        </p:txBody>
      </p:sp>
      <p:sp>
        <p:nvSpPr>
          <p:cNvPr id="53" name="Text Placeholder 21">
            <a:extLst>
              <a:ext uri="{FF2B5EF4-FFF2-40B4-BE49-F238E27FC236}">
                <a16:creationId xmlns:a16="http://schemas.microsoft.com/office/drawing/2014/main" id="{855592D2-902A-1146-B433-6648BEC8784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256520" y="3926552"/>
            <a:ext cx="1554480" cy="1900047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sz="2100" b="0" i="0">
                <a:latin typeface="GT Sectra Fine" pitchFamily="2" charset="77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Last name</a:t>
            </a:r>
          </a:p>
          <a:p>
            <a:pPr lvl="1"/>
            <a:r>
              <a:rPr lang="en-US" dirty="0"/>
              <a:t>Role</a:t>
            </a:r>
          </a:p>
          <a:p>
            <a:pPr lvl="2"/>
            <a:r>
              <a:rPr lang="en-US" dirty="0"/>
              <a:t>Short bio</a:t>
            </a:r>
          </a:p>
          <a:p>
            <a:pPr lvl="3"/>
            <a:r>
              <a:rPr lang="en-US" dirty="0"/>
              <a:t>Bullet point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6E6681C-3549-499E-A0C0-C4CE1E9558B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468" y="6482516"/>
            <a:ext cx="191087" cy="20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0289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983">
          <p15:clr>
            <a:srgbClr val="5ACBF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8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371931-42F0-694A-9918-74F36725749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381000" y="1295233"/>
            <a:ext cx="3540355" cy="5016665"/>
          </a:xfrm>
        </p:spPr>
        <p:txBody>
          <a:bodyPr/>
          <a:lstStyle/>
          <a:p>
            <a:pPr lvl="0"/>
            <a:r>
              <a:rPr lang="en-GB" dirty="0"/>
              <a:t>Place text here, use indent to access other levels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9EC595-3BDB-489C-AB5C-4C48BF9B07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9144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 dirty="0"/>
              <a:t>Place headline here (36pt, min 30pt)</a:t>
            </a:r>
            <a:endParaRPr lang="en-US" dirty="0"/>
          </a:p>
        </p:txBody>
      </p:sp>
      <p:sp>
        <p:nvSpPr>
          <p:cNvPr id="45" name="Picture Placeholder 13">
            <a:extLst>
              <a:ext uri="{FF2B5EF4-FFF2-40B4-BE49-F238E27FC236}">
                <a16:creationId xmlns:a16="http://schemas.microsoft.com/office/drawing/2014/main" id="{CD7EAAF9-7102-4351-9F35-C40B3F38197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325822" y="1295233"/>
            <a:ext cx="1186945" cy="1186945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46" name="Picture Placeholder 13">
            <a:extLst>
              <a:ext uri="{FF2B5EF4-FFF2-40B4-BE49-F238E27FC236}">
                <a16:creationId xmlns:a16="http://schemas.microsoft.com/office/drawing/2014/main" id="{CC40CB3D-DFEA-4056-B2DA-887E7C86324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298233" y="1295233"/>
            <a:ext cx="1186945" cy="1186945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47" name="Picture Placeholder 13">
            <a:extLst>
              <a:ext uri="{FF2B5EF4-FFF2-40B4-BE49-F238E27FC236}">
                <a16:creationId xmlns:a16="http://schemas.microsoft.com/office/drawing/2014/main" id="{F8BABECB-6F2D-4068-AEE6-A603DAA72EFF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0243055" y="1295233"/>
            <a:ext cx="1186945" cy="1186945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48" name="Picture Placeholder 13">
            <a:extLst>
              <a:ext uri="{FF2B5EF4-FFF2-40B4-BE49-F238E27FC236}">
                <a16:creationId xmlns:a16="http://schemas.microsoft.com/office/drawing/2014/main" id="{914A31DD-59CB-48C9-9C28-954E6B85C623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270644" y="1295233"/>
            <a:ext cx="1186945" cy="1186945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F41646E1-19C3-4B9B-B997-D1E684346A58}"/>
              </a:ext>
            </a:extLst>
          </p:cNvPr>
          <p:cNvCxnSpPr>
            <a:cxnSpLocks/>
          </p:cNvCxnSpPr>
          <p:nvPr userDrawn="1"/>
        </p:nvCxnSpPr>
        <p:spPr>
          <a:xfrm>
            <a:off x="4325822" y="2633001"/>
            <a:ext cx="352387" cy="1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5573D48A-A495-4050-90E3-75258FCF3377}"/>
              </a:ext>
            </a:extLst>
          </p:cNvPr>
          <p:cNvCxnSpPr>
            <a:cxnSpLocks/>
          </p:cNvCxnSpPr>
          <p:nvPr userDrawn="1"/>
        </p:nvCxnSpPr>
        <p:spPr>
          <a:xfrm>
            <a:off x="6298233" y="2633001"/>
            <a:ext cx="352387" cy="1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073483C0-79C0-4141-9CB1-0BA663E254D0}"/>
              </a:ext>
            </a:extLst>
          </p:cNvPr>
          <p:cNvCxnSpPr>
            <a:cxnSpLocks/>
          </p:cNvCxnSpPr>
          <p:nvPr userDrawn="1"/>
        </p:nvCxnSpPr>
        <p:spPr>
          <a:xfrm>
            <a:off x="8270644" y="2633001"/>
            <a:ext cx="352387" cy="1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E4A17C9C-D115-468F-86DD-CDE522721719}"/>
              </a:ext>
            </a:extLst>
          </p:cNvPr>
          <p:cNvCxnSpPr>
            <a:cxnSpLocks/>
          </p:cNvCxnSpPr>
          <p:nvPr userDrawn="1"/>
        </p:nvCxnSpPr>
        <p:spPr>
          <a:xfrm>
            <a:off x="10243055" y="2633001"/>
            <a:ext cx="352387" cy="1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 Placeholder 21">
            <a:extLst>
              <a:ext uri="{FF2B5EF4-FFF2-40B4-BE49-F238E27FC236}">
                <a16:creationId xmlns:a16="http://schemas.microsoft.com/office/drawing/2014/main" id="{224BCF40-5B7A-4471-B077-3EEE956ADC3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325822" y="2786552"/>
            <a:ext cx="1567945" cy="97841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200"/>
              </a:spcAft>
              <a:buFont typeface="Arial" panose="020B0604020202020204" pitchFamily="34" charset="0"/>
              <a:buNone/>
              <a:defRPr sz="1800" b="0" i="0">
                <a:latin typeface="GT Sectra Fine" pitchFamily="2" charset="77"/>
              </a:defRPr>
            </a:lvl1pPr>
            <a:lvl2pPr marL="0" indent="0">
              <a:spcAft>
                <a:spcPts val="200"/>
              </a:spcAft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 Last name</a:t>
            </a:r>
          </a:p>
          <a:p>
            <a:pPr marL="0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Graphik" panose="020B0503030202060203" pitchFamily="34" charset="0"/>
              <a:buNone/>
            </a:pPr>
            <a:r>
              <a:rPr lang="en-US" dirty="0"/>
              <a:t>Role</a:t>
            </a:r>
          </a:p>
        </p:txBody>
      </p:sp>
      <p:sp>
        <p:nvSpPr>
          <p:cNvPr id="58" name="Text Placeholder 21">
            <a:extLst>
              <a:ext uri="{FF2B5EF4-FFF2-40B4-BE49-F238E27FC236}">
                <a16:creationId xmlns:a16="http://schemas.microsoft.com/office/drawing/2014/main" id="{68E899C2-D12C-4214-88A5-B7A6E1BCDCE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98233" y="2786552"/>
            <a:ext cx="1567945" cy="97841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200"/>
              </a:spcAft>
              <a:buFont typeface="Arial" panose="020B0604020202020204" pitchFamily="34" charset="0"/>
              <a:buNone/>
              <a:defRPr sz="1800" b="0" i="0">
                <a:latin typeface="GT Sectra Fine" pitchFamily="2" charset="77"/>
              </a:defRPr>
            </a:lvl1pPr>
            <a:lvl2pPr marL="0" indent="0">
              <a:spcAft>
                <a:spcPts val="200"/>
              </a:spcAft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 Last name</a:t>
            </a:r>
          </a:p>
          <a:p>
            <a:pPr marL="0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Graphik" panose="020B0503030202060203" pitchFamily="34" charset="0"/>
              <a:buNone/>
            </a:pPr>
            <a:r>
              <a:rPr lang="en-US" dirty="0"/>
              <a:t>Role</a:t>
            </a:r>
          </a:p>
        </p:txBody>
      </p:sp>
      <p:sp>
        <p:nvSpPr>
          <p:cNvPr id="59" name="Text Placeholder 21">
            <a:extLst>
              <a:ext uri="{FF2B5EF4-FFF2-40B4-BE49-F238E27FC236}">
                <a16:creationId xmlns:a16="http://schemas.microsoft.com/office/drawing/2014/main" id="{66A0D763-27FE-421C-A5D9-19A08FC2D8D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70644" y="2786552"/>
            <a:ext cx="1567945" cy="97841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200"/>
              </a:spcAft>
              <a:buFont typeface="Arial" panose="020B0604020202020204" pitchFamily="34" charset="0"/>
              <a:buNone/>
              <a:defRPr sz="1800" b="0" i="0">
                <a:latin typeface="GT Sectra Fine" pitchFamily="2" charset="77"/>
              </a:defRPr>
            </a:lvl1pPr>
            <a:lvl2pPr marL="0" indent="0">
              <a:spcAft>
                <a:spcPts val="200"/>
              </a:spcAft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 Last name</a:t>
            </a:r>
          </a:p>
          <a:p>
            <a:pPr marL="0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Graphik" panose="020B0503030202060203" pitchFamily="34" charset="0"/>
              <a:buNone/>
            </a:pPr>
            <a:r>
              <a:rPr lang="en-US" dirty="0"/>
              <a:t>Role</a:t>
            </a:r>
          </a:p>
        </p:txBody>
      </p:sp>
      <p:sp>
        <p:nvSpPr>
          <p:cNvPr id="78" name="Text Placeholder 21">
            <a:extLst>
              <a:ext uri="{FF2B5EF4-FFF2-40B4-BE49-F238E27FC236}">
                <a16:creationId xmlns:a16="http://schemas.microsoft.com/office/drawing/2014/main" id="{43E52046-A5DE-47E3-A9A3-ADD4F6DB823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243055" y="2786552"/>
            <a:ext cx="1567945" cy="97841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200"/>
              </a:spcAft>
              <a:buFont typeface="Arial" panose="020B0604020202020204" pitchFamily="34" charset="0"/>
              <a:buNone/>
              <a:defRPr sz="1800" b="0" i="0">
                <a:latin typeface="GT Sectra Fine" pitchFamily="2" charset="77"/>
              </a:defRPr>
            </a:lvl1pPr>
            <a:lvl2pPr marL="0" indent="0">
              <a:spcAft>
                <a:spcPts val="200"/>
              </a:spcAft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 Last name</a:t>
            </a:r>
          </a:p>
          <a:p>
            <a:pPr marL="0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Graphik" panose="020B0503030202060203" pitchFamily="34" charset="0"/>
              <a:buNone/>
            </a:pPr>
            <a:r>
              <a:rPr lang="en-US" dirty="0"/>
              <a:t>Role</a:t>
            </a:r>
          </a:p>
        </p:txBody>
      </p:sp>
      <p:sp>
        <p:nvSpPr>
          <p:cNvPr id="32" name="Picture Placeholder 13">
            <a:extLst>
              <a:ext uri="{FF2B5EF4-FFF2-40B4-BE49-F238E27FC236}">
                <a16:creationId xmlns:a16="http://schemas.microsoft.com/office/drawing/2014/main" id="{BA696AEF-3D6B-2E4A-853E-8A8760E58D09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4325822" y="3842161"/>
            <a:ext cx="1186945" cy="1186945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33" name="Picture Placeholder 13">
            <a:extLst>
              <a:ext uri="{FF2B5EF4-FFF2-40B4-BE49-F238E27FC236}">
                <a16:creationId xmlns:a16="http://schemas.microsoft.com/office/drawing/2014/main" id="{05B98E7F-7333-A04B-94D4-281325401EF4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6298233" y="3842161"/>
            <a:ext cx="1186945" cy="1186945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34" name="Picture Placeholder 13">
            <a:extLst>
              <a:ext uri="{FF2B5EF4-FFF2-40B4-BE49-F238E27FC236}">
                <a16:creationId xmlns:a16="http://schemas.microsoft.com/office/drawing/2014/main" id="{B99C455B-37CC-4E44-8046-56AF81C16361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10243055" y="3842161"/>
            <a:ext cx="1186945" cy="1186945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35" name="Picture Placeholder 13">
            <a:extLst>
              <a:ext uri="{FF2B5EF4-FFF2-40B4-BE49-F238E27FC236}">
                <a16:creationId xmlns:a16="http://schemas.microsoft.com/office/drawing/2014/main" id="{AAA6B0A5-6A50-1640-8F39-F8AC766655FE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8270644" y="3842161"/>
            <a:ext cx="1186945" cy="1186945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4AEBC920-4A06-1844-A297-04C9B4995EA2}"/>
              </a:ext>
            </a:extLst>
          </p:cNvPr>
          <p:cNvCxnSpPr>
            <a:cxnSpLocks/>
          </p:cNvCxnSpPr>
          <p:nvPr userDrawn="1"/>
        </p:nvCxnSpPr>
        <p:spPr>
          <a:xfrm>
            <a:off x="4325822" y="5179929"/>
            <a:ext cx="352387" cy="1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E8D916B0-6C7A-FE46-ADE6-48744F6FD90A}"/>
              </a:ext>
            </a:extLst>
          </p:cNvPr>
          <p:cNvCxnSpPr>
            <a:cxnSpLocks/>
          </p:cNvCxnSpPr>
          <p:nvPr userDrawn="1"/>
        </p:nvCxnSpPr>
        <p:spPr>
          <a:xfrm>
            <a:off x="6298233" y="5179929"/>
            <a:ext cx="352387" cy="1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AA86475A-7CFD-8340-A566-4FB21E689F0A}"/>
              </a:ext>
            </a:extLst>
          </p:cNvPr>
          <p:cNvCxnSpPr>
            <a:cxnSpLocks/>
          </p:cNvCxnSpPr>
          <p:nvPr userDrawn="1"/>
        </p:nvCxnSpPr>
        <p:spPr>
          <a:xfrm>
            <a:off x="8270644" y="5179929"/>
            <a:ext cx="352387" cy="1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379DFD2D-5360-2342-829B-32DDEB7EBEB1}"/>
              </a:ext>
            </a:extLst>
          </p:cNvPr>
          <p:cNvCxnSpPr>
            <a:cxnSpLocks/>
          </p:cNvCxnSpPr>
          <p:nvPr userDrawn="1"/>
        </p:nvCxnSpPr>
        <p:spPr>
          <a:xfrm>
            <a:off x="10243055" y="5179929"/>
            <a:ext cx="352387" cy="1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 Placeholder 21">
            <a:extLst>
              <a:ext uri="{FF2B5EF4-FFF2-40B4-BE49-F238E27FC236}">
                <a16:creationId xmlns:a16="http://schemas.microsoft.com/office/drawing/2014/main" id="{CDFBCAAC-9CA0-5A4E-8684-A49AAB0BA650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4325822" y="5333480"/>
            <a:ext cx="1567945" cy="97841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200"/>
              </a:spcAft>
              <a:buFont typeface="Arial" panose="020B0604020202020204" pitchFamily="34" charset="0"/>
              <a:buNone/>
              <a:defRPr sz="1800" b="0" i="0">
                <a:latin typeface="GT Sectra Fine" pitchFamily="2" charset="77"/>
              </a:defRPr>
            </a:lvl1pPr>
            <a:lvl2pPr marL="0" indent="0">
              <a:spcAft>
                <a:spcPts val="200"/>
              </a:spcAft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 Last name</a:t>
            </a:r>
          </a:p>
          <a:p>
            <a:pPr marL="0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Graphik" panose="020B0503030202060203" pitchFamily="34" charset="0"/>
              <a:buNone/>
            </a:pPr>
            <a:r>
              <a:rPr lang="en-US" dirty="0"/>
              <a:t>Role</a:t>
            </a:r>
          </a:p>
        </p:txBody>
      </p:sp>
      <p:sp>
        <p:nvSpPr>
          <p:cNvPr id="41" name="Text Placeholder 21">
            <a:extLst>
              <a:ext uri="{FF2B5EF4-FFF2-40B4-BE49-F238E27FC236}">
                <a16:creationId xmlns:a16="http://schemas.microsoft.com/office/drawing/2014/main" id="{0C025F6B-BD75-0A4C-87E1-147D69F7C5B9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298233" y="5333480"/>
            <a:ext cx="1567945" cy="97841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200"/>
              </a:spcAft>
              <a:buFont typeface="Arial" panose="020B0604020202020204" pitchFamily="34" charset="0"/>
              <a:buNone/>
              <a:defRPr sz="1800" b="0" i="0">
                <a:latin typeface="GT Sectra Fine" pitchFamily="2" charset="77"/>
              </a:defRPr>
            </a:lvl1pPr>
            <a:lvl2pPr marL="0" indent="0">
              <a:spcAft>
                <a:spcPts val="200"/>
              </a:spcAft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 Last name</a:t>
            </a:r>
          </a:p>
          <a:p>
            <a:pPr marL="0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Graphik" panose="020B0503030202060203" pitchFamily="34" charset="0"/>
              <a:buNone/>
            </a:pPr>
            <a:r>
              <a:rPr lang="en-US" dirty="0"/>
              <a:t>Role</a:t>
            </a:r>
          </a:p>
        </p:txBody>
      </p:sp>
      <p:sp>
        <p:nvSpPr>
          <p:cNvPr id="42" name="Text Placeholder 21">
            <a:extLst>
              <a:ext uri="{FF2B5EF4-FFF2-40B4-BE49-F238E27FC236}">
                <a16:creationId xmlns:a16="http://schemas.microsoft.com/office/drawing/2014/main" id="{A9CB5A73-2496-3841-A61A-1965B0A6AD13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270644" y="5333480"/>
            <a:ext cx="1567945" cy="97841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200"/>
              </a:spcAft>
              <a:buFont typeface="Arial" panose="020B0604020202020204" pitchFamily="34" charset="0"/>
              <a:buNone/>
              <a:defRPr sz="1800" b="0" i="0">
                <a:latin typeface="GT Sectra Fine" pitchFamily="2" charset="77"/>
              </a:defRPr>
            </a:lvl1pPr>
            <a:lvl2pPr marL="0" indent="0">
              <a:spcAft>
                <a:spcPts val="200"/>
              </a:spcAft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 Last name</a:t>
            </a:r>
          </a:p>
          <a:p>
            <a:pPr marL="0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Graphik" panose="020B0503030202060203" pitchFamily="34" charset="0"/>
              <a:buNone/>
            </a:pPr>
            <a:r>
              <a:rPr lang="en-US" dirty="0"/>
              <a:t>Role</a:t>
            </a:r>
          </a:p>
        </p:txBody>
      </p:sp>
      <p:sp>
        <p:nvSpPr>
          <p:cNvPr id="43" name="Text Placeholder 21">
            <a:extLst>
              <a:ext uri="{FF2B5EF4-FFF2-40B4-BE49-F238E27FC236}">
                <a16:creationId xmlns:a16="http://schemas.microsoft.com/office/drawing/2014/main" id="{886F547A-67CA-C749-B9EA-AA1142C31543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10243055" y="5333480"/>
            <a:ext cx="1567945" cy="97841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200"/>
              </a:spcAft>
              <a:buFont typeface="Arial" panose="020B0604020202020204" pitchFamily="34" charset="0"/>
              <a:buNone/>
              <a:defRPr sz="1800" b="0" i="0">
                <a:latin typeface="GT Sectra Fine" pitchFamily="2" charset="77"/>
              </a:defRPr>
            </a:lvl1pPr>
            <a:lvl2pPr marL="0" indent="0">
              <a:spcAft>
                <a:spcPts val="200"/>
              </a:spcAft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 Last name</a:t>
            </a:r>
          </a:p>
          <a:p>
            <a:pPr marL="0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Graphik" panose="020B0503030202060203" pitchFamily="34" charset="0"/>
              <a:buNone/>
            </a:pPr>
            <a:r>
              <a:rPr lang="en-US" dirty="0"/>
              <a:t>Role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C687A6A-0DE7-4742-9FEC-F4CAACF6BD01}"/>
              </a:ext>
            </a:extLst>
          </p:cNvPr>
          <p:cNvSpPr txBox="1"/>
          <p:nvPr userDrawn="1"/>
        </p:nvSpPr>
        <p:spPr>
          <a:xfrm>
            <a:off x="9363919" y="6620719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228600">
              <a:spcAft>
                <a:spcPts val="1200"/>
              </a:spcAft>
            </a:pPr>
            <a:endParaRPr lang="en-US" noProof="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C37153-4580-BB48-AD3A-E289DF242EE6}"/>
              </a:ext>
            </a:extLst>
          </p:cNvPr>
          <p:cNvSpPr txBox="1"/>
          <p:nvPr userDrawn="1"/>
        </p:nvSpPr>
        <p:spPr>
          <a:xfrm>
            <a:off x="9734309" y="6539696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228600">
              <a:spcAft>
                <a:spcPts val="1200"/>
              </a:spcAft>
            </a:pPr>
            <a:endParaRPr lang="en-US" noProof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3869D1-469A-5B41-97BC-C47919F46F86}"/>
              </a:ext>
            </a:extLst>
          </p:cNvPr>
          <p:cNvSpPr txBox="1"/>
          <p:nvPr userDrawn="1"/>
        </p:nvSpPr>
        <p:spPr>
          <a:xfrm>
            <a:off x="10131552" y="6528816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228600">
              <a:spcAft>
                <a:spcPts val="1200"/>
              </a:spcAft>
            </a:pP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06192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83">
          <p15:clr>
            <a:srgbClr val="5ACBF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and 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A27BE519-6A5B-4320-BE53-57885A77991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1001" y="3267635"/>
            <a:ext cx="5334000" cy="2667000"/>
          </a:xfrm>
        </p:spPr>
        <p:txBody>
          <a:bodyPr/>
          <a:lstStyle>
            <a:lvl1pPr marL="0" indent="0">
              <a:buNone/>
              <a:defRPr sz="2400">
                <a:solidFill>
                  <a:schemeClr val="accent1"/>
                </a:solidFill>
                <a:latin typeface="GT Sectra Fine" panose="00000500000000000000" pitchFamily="50" charset="0"/>
              </a:defRPr>
            </a:lvl1pPr>
            <a:lvl2pPr marL="0" indent="0">
              <a:buNone/>
              <a:defRPr sz="1800"/>
            </a:lvl2pPr>
            <a:lvl3pPr marL="228600">
              <a:buFont typeface="Arial" panose="020B0604020202020204" pitchFamily="34" charset="0"/>
              <a:buChar char="•"/>
              <a:defRPr sz="1800"/>
            </a:lvl3pPr>
            <a:lvl4pPr marL="457200">
              <a:buFont typeface="System Font"/>
              <a:buChar char="–"/>
              <a:defRPr sz="1600"/>
            </a:lvl4pPr>
            <a:lvl5pPr marL="685800">
              <a:buFont typeface="Arial" panose="020B0604020202020204" pitchFamily="34" charset="0"/>
              <a:buChar char="•"/>
              <a:defRPr sz="1600"/>
            </a:lvl5pPr>
          </a:lstStyle>
          <a:p>
            <a:pPr lvl="0"/>
            <a:r>
              <a:rPr lang="en-US" dirty="0"/>
              <a:t>Place sub-headline here in GT </a:t>
            </a:r>
            <a:r>
              <a:rPr lang="en-US" dirty="0" err="1"/>
              <a:t>Sectra</a:t>
            </a:r>
            <a:r>
              <a:rPr lang="en-US" dirty="0"/>
              <a:t> Fine, indent for other levels</a:t>
            </a:r>
          </a:p>
          <a:p>
            <a:pPr lvl="1"/>
            <a:r>
              <a:rPr lang="en-US" dirty="0"/>
              <a:t>Second level (text 18pt)</a:t>
            </a:r>
          </a:p>
          <a:p>
            <a:pPr lvl="2"/>
            <a:r>
              <a:rPr lang="en-US" dirty="0"/>
              <a:t>Third level bullet (bullet 18pt)</a:t>
            </a:r>
          </a:p>
          <a:p>
            <a:pPr lvl="3"/>
            <a:r>
              <a:rPr lang="en-US" dirty="0"/>
              <a:t>Fourth level bullet (bullet 16pt)</a:t>
            </a:r>
          </a:p>
          <a:p>
            <a:pPr lvl="4"/>
            <a:r>
              <a:rPr lang="en-US" dirty="0"/>
              <a:t>Fifth level bullet (bullet 16pt)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7AA6D93-92FF-400D-8AF3-C5AC33611540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6096000" y="196769"/>
            <a:ext cx="6096000" cy="6857999"/>
          </a:xfrm>
        </p:spPr>
        <p:txBody>
          <a:bodyPr anchor="ctr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lang="en-US" sz="14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 dirty="0"/>
              <a:t>Add image, then ‘Send to Back’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BB929FF-38D9-4792-A56F-C1810627FF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5334000" cy="2667000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en-GB" dirty="0"/>
              <a:t>Place headline here (36pt, min 30pt)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1ECD14-894C-4210-BC23-98D893AA23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29998" y="6477001"/>
            <a:ext cx="381001" cy="20784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>
              <a:defRPr lang="en-US" sz="800" smtClean="0">
                <a:solidFill>
                  <a:schemeClr val="tx1">
                    <a:alpha val="75000"/>
                  </a:schemeClr>
                </a:solidFill>
              </a:defRPr>
            </a:lvl1pPr>
          </a:lstStyle>
          <a:p>
            <a:pPr algn="r" defTabSz="228600">
              <a:spcAft>
                <a:spcPts val="1200"/>
              </a:spcAft>
            </a:pPr>
            <a:fld id="{CC9E6EB9-168E-4914-8CC7-2E853AFB4F1B}" type="slidenum">
              <a:rPr lang="en-US" smtClean="0"/>
              <a:pPr algn="r" defTabSz="228600">
                <a:spcAft>
                  <a:spcPts val="1200"/>
                </a:spcAft>
              </a:pPr>
              <a:t>‹#›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C499DC-456D-AD4E-B8A4-E55217F992E7}"/>
              </a:ext>
            </a:extLst>
          </p:cNvPr>
          <p:cNvSpPr txBox="1"/>
          <p:nvPr userDrawn="1"/>
        </p:nvSpPr>
        <p:spPr>
          <a:xfrm>
            <a:off x="8317890" y="648207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GB" sz="800" dirty="0">
                <a:solidFill>
                  <a:schemeClr val="tx1">
                    <a:alpha val="75000"/>
                  </a:schemeClr>
                </a:solidFill>
              </a:rPr>
              <a:t>Copyright © 2021 Accenture. All rights reserved.</a:t>
            </a:r>
            <a:endParaRPr lang="en-US" noProof="0" dirty="0">
              <a:solidFill>
                <a:schemeClr val="tx1">
                  <a:alpha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01817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tings + Greater Than L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C7882D0-879F-974F-B35F-EE91948B7FE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2DF26BFD-3D15-48EA-A458-43E2274B938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22800" y="0"/>
            <a:ext cx="71882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999" y="2318273"/>
            <a:ext cx="7040753" cy="2221454"/>
          </a:xfrm>
        </p:spPr>
        <p:txBody>
          <a:bodyPr anchor="ctr"/>
          <a:lstStyle>
            <a:lvl1pPr algn="l">
              <a:defRPr sz="72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Welcome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7AD433-4B77-E741-930C-11F17D433B19}"/>
              </a:ext>
            </a:extLst>
          </p:cNvPr>
          <p:cNvSpPr txBox="1"/>
          <p:nvPr userDrawn="1"/>
        </p:nvSpPr>
        <p:spPr>
          <a:xfrm>
            <a:off x="4490720" y="36068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228600">
              <a:spcAft>
                <a:spcPts val="1200"/>
              </a:spcAft>
            </a:pPr>
            <a:endParaRPr lang="en-US" noProof="0" dirty="0"/>
          </a:p>
        </p:txBody>
      </p:sp>
      <p:sp>
        <p:nvSpPr>
          <p:cNvPr id="6" name="Date Placeholder 10">
            <a:extLst>
              <a:ext uri="{FF2B5EF4-FFF2-40B4-BE49-F238E27FC236}">
                <a16:creationId xmlns:a16="http://schemas.microsoft.com/office/drawing/2014/main" id="{D39017FD-6A0B-46C6-823B-9454CF7F3EEE}"/>
              </a:ext>
            </a:extLst>
          </p:cNvPr>
          <p:cNvSpPr txBox="1">
            <a:spLocks/>
          </p:cNvSpPr>
          <p:nvPr userDrawn="1"/>
        </p:nvSpPr>
        <p:spPr>
          <a:xfrm>
            <a:off x="380999" y="4681887"/>
            <a:ext cx="3102015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defPPr>
              <a:defRPr lang="en-US"/>
            </a:defPPr>
            <a:lvl1pPr marL="0" algn="ctr" defTabSz="914400" rtl="0" eaLnBrk="1" latinLnBrk="0" hangingPunct="1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ES" dirty="0"/>
              <a:t>Advanced Technology Center</a:t>
            </a:r>
          </a:p>
        </p:txBody>
      </p:sp>
    </p:spTree>
    <p:extLst>
      <p:ext uri="{BB962C8B-B14F-4D97-AF65-F5344CB8AC3E}">
        <p14:creationId xmlns:p14="http://schemas.microsoft.com/office/powerpoint/2010/main" val="18708823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icture Placeholder 35">
            <a:extLst>
              <a:ext uri="{FF2B5EF4-FFF2-40B4-BE49-F238E27FC236}">
                <a16:creationId xmlns:a16="http://schemas.microsoft.com/office/drawing/2014/main" id="{92A5DC07-3811-41E7-B3BC-1DF4ED905C7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-1"/>
            <a:ext cx="6096024" cy="6309361"/>
          </a:xfrm>
          <a:noFill/>
        </p:spPr>
        <p:txBody>
          <a:bodyPr anchor="ctr"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image here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F8DBAF1-DC97-4CAB-B174-0AAA55CCB2E8}"/>
              </a:ext>
            </a:extLst>
          </p:cNvPr>
          <p:cNvSpPr/>
          <p:nvPr userDrawn="1"/>
        </p:nvSpPr>
        <p:spPr>
          <a:xfrm>
            <a:off x="0" y="6309360"/>
            <a:ext cx="12192000" cy="54864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3B30F4D9-6AB9-4693-B1C3-C7BE8D81EC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76999" y="381000"/>
            <a:ext cx="5334000" cy="2667000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en-GB" dirty="0"/>
              <a:t>Place headline here (36pt, min 30pt)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5A17E02-A31F-4B3C-922A-197462C89A0D}"/>
              </a:ext>
            </a:extLst>
          </p:cNvPr>
          <p:cNvSpPr txBox="1"/>
          <p:nvPr userDrawn="1"/>
        </p:nvSpPr>
        <p:spPr>
          <a:xfrm>
            <a:off x="8317890" y="648334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t>Copyright © 2021 Accenture. All rights reserved.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10195CB-D424-4B71-9300-2867217A049D}"/>
              </a:ext>
            </a:extLst>
          </p:cNvPr>
          <p:cNvSpPr txBox="1"/>
          <p:nvPr userDrawn="1"/>
        </p:nvSpPr>
        <p:spPr>
          <a:xfrm>
            <a:off x="11430000" y="6482063"/>
            <a:ext cx="381000" cy="20577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fld id="{8A1971D9-5B62-3C46-9EC9-FDAAB88557B2}" type="slidenum">
              <a:rPr kumimoji="0" lang="en-GB" sz="800" b="0" i="0" u="none" strike="noStrike" kern="0" cap="none" spc="0" normalizeH="0" baseline="0" noProof="0" smtClean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pPr marL="0" marR="0" lvl="0" indent="0" algn="r" defTabSz="2286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6EB7BC02-64C6-5A42-A5C4-F0D83DB5112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76999" y="3267635"/>
            <a:ext cx="5334000" cy="266700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  <a:latin typeface="GT Sectra Fine" panose="00000500000000000000" pitchFamily="50" charset="0"/>
              </a:defRPr>
            </a:lvl1pPr>
            <a:lvl2pPr marL="0" indent="0">
              <a:buNone/>
              <a:defRPr sz="1800">
                <a:solidFill>
                  <a:schemeClr val="tx1"/>
                </a:solidFill>
              </a:defRPr>
            </a:lvl2pPr>
            <a:lvl3pPr marL="228600"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</a:defRPr>
            </a:lvl3pPr>
            <a:lvl4pPr marL="457200">
              <a:buFont typeface="System Font"/>
              <a:buChar char="–"/>
              <a:defRPr sz="1600">
                <a:solidFill>
                  <a:schemeClr val="tx1"/>
                </a:solidFill>
              </a:defRPr>
            </a:lvl4pPr>
            <a:lvl5pPr marL="685800"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Place sub-headline here in GT </a:t>
            </a:r>
            <a:r>
              <a:rPr lang="en-US" dirty="0" err="1"/>
              <a:t>Sectra</a:t>
            </a:r>
            <a:r>
              <a:rPr lang="en-US" dirty="0"/>
              <a:t> Fine, indent for other levels</a:t>
            </a:r>
          </a:p>
          <a:p>
            <a:pPr lvl="1"/>
            <a:r>
              <a:rPr lang="en-US" dirty="0"/>
              <a:t>Second level (text 18pt)</a:t>
            </a:r>
          </a:p>
          <a:p>
            <a:pPr lvl="2"/>
            <a:r>
              <a:rPr lang="en-US" dirty="0"/>
              <a:t>Third level bullet (bullet 18pt)</a:t>
            </a:r>
          </a:p>
          <a:p>
            <a:pPr lvl="3"/>
            <a:r>
              <a:rPr lang="en-US" dirty="0"/>
              <a:t>Fourth level bullet (bullet 16pt)</a:t>
            </a:r>
          </a:p>
          <a:p>
            <a:pPr lvl="4"/>
            <a:r>
              <a:rPr lang="en-US" dirty="0"/>
              <a:t>Fifth level bullet (bullet 16pt)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95B7CC9-E86C-4F85-BFF9-332D502211C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468" y="6482516"/>
            <a:ext cx="191087" cy="20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1802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3840">
          <p15:clr>
            <a:srgbClr val="5ACBF0"/>
          </p15:clr>
        </p15:guide>
        <p15:guide id="2" pos="1920">
          <p15:clr>
            <a:srgbClr val="5ACBF0"/>
          </p15:clr>
        </p15:guide>
        <p15:guide id="3" pos="5760">
          <p15:clr>
            <a:srgbClr val="5ACBF0"/>
          </p15:clr>
        </p15:guide>
        <p15:guide id="4" orient="horz" pos="1920">
          <p15:clr>
            <a:srgbClr val="5ACBF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+ Portrai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19">
            <a:extLst>
              <a:ext uri="{FF2B5EF4-FFF2-40B4-BE49-F238E27FC236}">
                <a16:creationId xmlns:a16="http://schemas.microsoft.com/office/drawing/2014/main" id="{9128CE8F-D41A-47B9-921B-C6C1790F8F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26839" y="943234"/>
            <a:ext cx="4191000" cy="497681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</p:pic>
      <p:sp>
        <p:nvSpPr>
          <p:cNvPr id="12" name="Picture Placeholder 18">
            <a:extLst>
              <a:ext uri="{FF2B5EF4-FFF2-40B4-BE49-F238E27FC236}">
                <a16:creationId xmlns:a16="http://schemas.microsoft.com/office/drawing/2014/main" id="{3996D868-07E7-4C6F-B00B-4026C634BAE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858001" y="744434"/>
            <a:ext cx="4190998" cy="4976446"/>
          </a:xfrm>
          <a:solidFill>
            <a:schemeClr val="bg1"/>
          </a:solidFill>
        </p:spPr>
        <p:txBody>
          <a:bodyPr tIns="274320" bIns="274320" anchor="ctr"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image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1593669"/>
            <a:ext cx="4952999" cy="3277976"/>
          </a:xfrm>
        </p:spPr>
        <p:txBody>
          <a:bodyPr anchor="ctr"/>
          <a:lstStyle>
            <a:lvl1pPr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Place quote or key message here</a:t>
            </a:r>
          </a:p>
        </p:txBody>
      </p:sp>
    </p:spTree>
    <p:extLst>
      <p:ext uri="{BB962C8B-B14F-4D97-AF65-F5344CB8AC3E}">
        <p14:creationId xmlns:p14="http://schemas.microsoft.com/office/powerpoint/2010/main" val="35331159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t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7FF1C6BE-E6FE-4BD6-8477-A09403EEE56E}"/>
              </a:ext>
            </a:extLst>
          </p:cNvPr>
          <p:cNvSpPr/>
          <p:nvPr userDrawn="1"/>
        </p:nvSpPr>
        <p:spPr>
          <a:xfrm>
            <a:off x="-10" y="-3"/>
            <a:ext cx="6096008" cy="63119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2" name="Text Placeholder 32">
            <a:extLst>
              <a:ext uri="{FF2B5EF4-FFF2-40B4-BE49-F238E27FC236}">
                <a16:creationId xmlns:a16="http://schemas.microsoft.com/office/drawing/2014/main" id="{AC315915-FC9E-0942-980E-6C0E99FEA8D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80986" y="1490072"/>
            <a:ext cx="2285996" cy="128486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lang="en-US" sz="20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5750" indent="-285750">
              <a:spcAft>
                <a:spcPts val="600"/>
              </a:spcAft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spcAft>
                <a:spcPts val="0"/>
              </a:spcAft>
              <a:defRPr sz="1800"/>
            </a:lvl4pPr>
            <a:lvl5pPr>
              <a:spcAft>
                <a:spcPts val="0"/>
              </a:spcAft>
              <a:defRPr sz="1800"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Stat headline</a:t>
            </a:r>
          </a:p>
          <a:p>
            <a:pPr marL="285750" lvl="1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Stat details</a:t>
            </a:r>
          </a:p>
          <a:p>
            <a:pPr marL="228600" lvl="2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Bullet point</a:t>
            </a:r>
          </a:p>
        </p:txBody>
      </p:sp>
      <p:sp>
        <p:nvSpPr>
          <p:cNvPr id="38" name="Picture Placeholder 35">
            <a:extLst>
              <a:ext uri="{FF2B5EF4-FFF2-40B4-BE49-F238E27FC236}">
                <a16:creationId xmlns:a16="http://schemas.microsoft.com/office/drawing/2014/main" id="{92A5DC07-3811-41E7-B3BC-1DF4ED905C7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095992" y="0"/>
            <a:ext cx="6096008" cy="6311900"/>
          </a:xfr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image here</a:t>
            </a:r>
            <a:endParaRPr lang="en-US" dirty="0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8D7539E0-EC97-4984-8CDD-85CC949BB7F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1001" y="380999"/>
            <a:ext cx="2285996" cy="912223"/>
          </a:xfrm>
        </p:spPr>
        <p:txBody>
          <a:bodyPr anchor="ctr"/>
          <a:lstStyle>
            <a:lvl1pPr marL="0" indent="0">
              <a:buNone/>
              <a:defRPr lang="en-US" sz="48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GB" dirty="0"/>
              <a:t>00x</a:t>
            </a:r>
            <a:endParaRPr lang="en-US" dirty="0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149C8D0A-C37D-4D9A-9703-8A0AFB18570C}"/>
              </a:ext>
            </a:extLst>
          </p:cNvPr>
          <p:cNvCxnSpPr>
            <a:cxnSpLocks/>
          </p:cNvCxnSpPr>
          <p:nvPr userDrawn="1"/>
        </p:nvCxnSpPr>
        <p:spPr>
          <a:xfrm>
            <a:off x="0" y="3155950"/>
            <a:ext cx="6096008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 Placeholder 26">
            <a:extLst>
              <a:ext uri="{FF2B5EF4-FFF2-40B4-BE49-F238E27FC236}">
                <a16:creationId xmlns:a16="http://schemas.microsoft.com/office/drawing/2014/main" id="{FFC38A35-5CA3-4459-9AC5-201C7153495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28992" y="380999"/>
            <a:ext cx="2285996" cy="912223"/>
          </a:xfrm>
        </p:spPr>
        <p:txBody>
          <a:bodyPr anchor="ctr"/>
          <a:lstStyle>
            <a:lvl1pPr marL="0" indent="0">
              <a:buNone/>
              <a:defRPr lang="en-US" sz="48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GB" dirty="0"/>
              <a:t>00x</a:t>
            </a:r>
            <a:endParaRPr lang="en-US" dirty="0"/>
          </a:p>
        </p:txBody>
      </p:sp>
      <p:sp>
        <p:nvSpPr>
          <p:cNvPr id="48" name="Text Placeholder 26">
            <a:extLst>
              <a:ext uri="{FF2B5EF4-FFF2-40B4-BE49-F238E27FC236}">
                <a16:creationId xmlns:a16="http://schemas.microsoft.com/office/drawing/2014/main" id="{84A1985F-A4F6-4997-A4BD-E305CB1A47A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1001" y="3536948"/>
            <a:ext cx="2285996" cy="912223"/>
          </a:xfrm>
        </p:spPr>
        <p:txBody>
          <a:bodyPr anchor="ctr"/>
          <a:lstStyle>
            <a:lvl1pPr marL="0" indent="0">
              <a:buNone/>
              <a:defRPr lang="en-US" sz="48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GB" dirty="0"/>
              <a:t>00x</a:t>
            </a:r>
            <a:endParaRPr lang="en-US" dirty="0"/>
          </a:p>
        </p:txBody>
      </p:sp>
      <p:sp>
        <p:nvSpPr>
          <p:cNvPr id="50" name="Text Placeholder 26">
            <a:extLst>
              <a:ext uri="{FF2B5EF4-FFF2-40B4-BE49-F238E27FC236}">
                <a16:creationId xmlns:a16="http://schemas.microsoft.com/office/drawing/2014/main" id="{E5121ACC-7E33-431F-A8A1-419F515D406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428992" y="3536948"/>
            <a:ext cx="2285996" cy="912223"/>
          </a:xfrm>
        </p:spPr>
        <p:txBody>
          <a:bodyPr anchor="ctr"/>
          <a:lstStyle>
            <a:lvl1pPr marL="0" indent="0">
              <a:buNone/>
              <a:defRPr lang="en-US" sz="48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GB" dirty="0"/>
              <a:t>00x</a:t>
            </a:r>
            <a:endParaRPr lang="en-US" dirty="0"/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1BE5BBCC-C957-48B6-99B6-EF1F3E80F622}"/>
              </a:ext>
            </a:extLst>
          </p:cNvPr>
          <p:cNvCxnSpPr>
            <a:cxnSpLocks/>
          </p:cNvCxnSpPr>
          <p:nvPr userDrawn="1"/>
        </p:nvCxnSpPr>
        <p:spPr>
          <a:xfrm>
            <a:off x="3047998" y="-2"/>
            <a:ext cx="0" cy="6311902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394EF33C-E010-4503-AC38-BB48E62572E9}"/>
              </a:ext>
            </a:extLst>
          </p:cNvPr>
          <p:cNvSpPr/>
          <p:nvPr userDrawn="1"/>
        </p:nvSpPr>
        <p:spPr>
          <a:xfrm>
            <a:off x="0" y="6311900"/>
            <a:ext cx="12192000" cy="546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FAF127-9F53-4673-A2A8-7956E1AE99D5}"/>
              </a:ext>
            </a:extLst>
          </p:cNvPr>
          <p:cNvSpPr txBox="1"/>
          <p:nvPr userDrawn="1"/>
        </p:nvSpPr>
        <p:spPr>
          <a:xfrm>
            <a:off x="8317890" y="648334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GB" sz="800" dirty="0">
                <a:solidFill>
                  <a:schemeClr val="bg1">
                    <a:alpha val="75000"/>
                  </a:schemeClr>
                </a:solidFill>
              </a:rPr>
              <a:t>Copyright © 2021 Accenture. All rights reserved.</a:t>
            </a:r>
            <a:endParaRPr lang="en-US" noProof="0" dirty="0">
              <a:solidFill>
                <a:schemeClr val="bg1">
                  <a:alpha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44D4EC-5AC3-4E83-91F6-146FE9DE0444}"/>
              </a:ext>
            </a:extLst>
          </p:cNvPr>
          <p:cNvSpPr txBox="1"/>
          <p:nvPr userDrawn="1"/>
        </p:nvSpPr>
        <p:spPr>
          <a:xfrm>
            <a:off x="11430000" y="6482063"/>
            <a:ext cx="381000" cy="20577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fld id="{8A1971D9-5B62-3C46-9EC9-FDAAB88557B2}" type="slidenum">
              <a:rPr lang="en-GB" sz="800" smtClean="0">
                <a:solidFill>
                  <a:schemeClr val="bg1">
                    <a:alpha val="75000"/>
                  </a:schemeClr>
                </a:solidFill>
              </a:rPr>
              <a:t>‹#›</a:t>
            </a:fld>
            <a:endParaRPr lang="en-US" noProof="0" dirty="0">
              <a:solidFill>
                <a:schemeClr val="bg1">
                  <a:alpha val="75000"/>
                </a:schemeClr>
              </a:solidFill>
            </a:endParaRPr>
          </a:p>
        </p:txBody>
      </p:sp>
      <p:sp>
        <p:nvSpPr>
          <p:cNvPr id="23" name="Text Placeholder 32">
            <a:extLst>
              <a:ext uri="{FF2B5EF4-FFF2-40B4-BE49-F238E27FC236}">
                <a16:creationId xmlns:a16="http://schemas.microsoft.com/office/drawing/2014/main" id="{15FC8104-48E6-B248-8FB6-974B5ABAE65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428992" y="1490072"/>
            <a:ext cx="2285996" cy="128486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lang="en-US" sz="20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5750" indent="-285750">
              <a:spcAft>
                <a:spcPts val="600"/>
              </a:spcAft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spcAft>
                <a:spcPts val="0"/>
              </a:spcAft>
              <a:defRPr sz="1800"/>
            </a:lvl4pPr>
            <a:lvl5pPr>
              <a:spcAft>
                <a:spcPts val="0"/>
              </a:spcAft>
              <a:defRPr sz="1800"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Stat headline</a:t>
            </a:r>
          </a:p>
          <a:p>
            <a:pPr marL="285750" lvl="1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Stat details</a:t>
            </a:r>
          </a:p>
          <a:p>
            <a:pPr marL="228600" lvl="2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Bullet point</a:t>
            </a:r>
          </a:p>
        </p:txBody>
      </p:sp>
      <p:sp>
        <p:nvSpPr>
          <p:cNvPr id="24" name="Text Placeholder 32">
            <a:extLst>
              <a:ext uri="{FF2B5EF4-FFF2-40B4-BE49-F238E27FC236}">
                <a16:creationId xmlns:a16="http://schemas.microsoft.com/office/drawing/2014/main" id="{27C860B3-C7A0-E840-9D83-305F7392029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0986" y="4646021"/>
            <a:ext cx="2285996" cy="128486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lang="en-US" sz="20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5750" indent="-285750">
              <a:spcAft>
                <a:spcPts val="600"/>
              </a:spcAft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spcAft>
                <a:spcPts val="0"/>
              </a:spcAft>
              <a:defRPr sz="1800"/>
            </a:lvl4pPr>
            <a:lvl5pPr>
              <a:spcAft>
                <a:spcPts val="0"/>
              </a:spcAft>
              <a:defRPr sz="1800"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Stat headline</a:t>
            </a:r>
          </a:p>
          <a:p>
            <a:pPr marL="285750" lvl="1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Stat details</a:t>
            </a:r>
          </a:p>
          <a:p>
            <a:pPr marL="228600" lvl="2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Bullet point</a:t>
            </a:r>
          </a:p>
        </p:txBody>
      </p:sp>
      <p:sp>
        <p:nvSpPr>
          <p:cNvPr id="25" name="Text Placeholder 32">
            <a:extLst>
              <a:ext uri="{FF2B5EF4-FFF2-40B4-BE49-F238E27FC236}">
                <a16:creationId xmlns:a16="http://schemas.microsoft.com/office/drawing/2014/main" id="{0559DD1F-A98C-F14E-95DC-32EC947751E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428992" y="4646021"/>
            <a:ext cx="2285996" cy="128486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lang="en-US" sz="20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5750" indent="-285750">
              <a:spcAft>
                <a:spcPts val="600"/>
              </a:spcAft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spcAft>
                <a:spcPts val="0"/>
              </a:spcAft>
              <a:defRPr sz="1800"/>
            </a:lvl4pPr>
            <a:lvl5pPr>
              <a:spcAft>
                <a:spcPts val="0"/>
              </a:spcAft>
              <a:defRPr sz="1800"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Stat headline</a:t>
            </a:r>
          </a:p>
          <a:p>
            <a:pPr marL="285750" lvl="1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Stat details</a:t>
            </a:r>
          </a:p>
          <a:p>
            <a:pPr marL="228600" lvl="2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Bullet point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DDF8F274-4ABB-409A-9122-B921CDC1406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468" y="6482516"/>
            <a:ext cx="191087" cy="20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012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3840">
          <p15:clr>
            <a:srgbClr val="5ACBF0"/>
          </p15:clr>
        </p15:guide>
        <p15:guide id="2" pos="1920">
          <p15:clr>
            <a:srgbClr val="5ACBF0"/>
          </p15:clr>
        </p15:guide>
        <p15:guide id="3" pos="5760">
          <p15:clr>
            <a:srgbClr val="5ACBF0"/>
          </p15:clr>
        </p15:guide>
        <p15:guide id="4" orient="horz" pos="1985" userDrawn="1">
          <p15:clr>
            <a:srgbClr val="5ACBF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F8DBAF1-DC97-4CAB-B174-0AAA55CCB2E8}"/>
              </a:ext>
            </a:extLst>
          </p:cNvPr>
          <p:cNvSpPr/>
          <p:nvPr userDrawn="1"/>
        </p:nvSpPr>
        <p:spPr>
          <a:xfrm>
            <a:off x="0" y="6311900"/>
            <a:ext cx="12192000" cy="546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2E53630-789F-425F-8AB1-96EFF4EA1E46}"/>
              </a:ext>
            </a:extLst>
          </p:cNvPr>
          <p:cNvSpPr/>
          <p:nvPr userDrawn="1"/>
        </p:nvSpPr>
        <p:spPr>
          <a:xfrm>
            <a:off x="9144056" y="3155948"/>
            <a:ext cx="3047944" cy="315595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D16F949-3472-4EBC-9DC1-05EC807C9FC0}"/>
              </a:ext>
            </a:extLst>
          </p:cNvPr>
          <p:cNvSpPr/>
          <p:nvPr userDrawn="1"/>
        </p:nvSpPr>
        <p:spPr>
          <a:xfrm>
            <a:off x="3048000" y="3155948"/>
            <a:ext cx="3047968" cy="315595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Picture Placeholder 35">
            <a:extLst>
              <a:ext uri="{FF2B5EF4-FFF2-40B4-BE49-F238E27FC236}">
                <a16:creationId xmlns:a16="http://schemas.microsoft.com/office/drawing/2014/main" id="{92A5DC07-3811-41E7-B3BC-1DF4ED905C7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095976" y="-1"/>
            <a:ext cx="3048024" cy="3151189"/>
          </a:xfr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image here</a:t>
            </a:r>
            <a:endParaRPr lang="en-US" dirty="0"/>
          </a:p>
        </p:txBody>
      </p:sp>
      <p:sp>
        <p:nvSpPr>
          <p:cNvPr id="46" name="Text Placeholder 26">
            <a:extLst>
              <a:ext uri="{FF2B5EF4-FFF2-40B4-BE49-F238E27FC236}">
                <a16:creationId xmlns:a16="http://schemas.microsoft.com/office/drawing/2014/main" id="{FFC38A35-5CA3-4459-9AC5-201C7153495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525007" y="380999"/>
            <a:ext cx="2285996" cy="912223"/>
          </a:xfrm>
        </p:spPr>
        <p:txBody>
          <a:bodyPr anchor="ctr"/>
          <a:lstStyle>
            <a:lvl1pPr marL="0" indent="0">
              <a:buNone/>
              <a:defRPr lang="en-US" sz="48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GB" dirty="0"/>
              <a:t>00x</a:t>
            </a:r>
            <a:endParaRPr lang="en-US" dirty="0"/>
          </a:p>
        </p:txBody>
      </p:sp>
      <p:sp>
        <p:nvSpPr>
          <p:cNvPr id="47" name="Text Placeholder 32">
            <a:extLst>
              <a:ext uri="{FF2B5EF4-FFF2-40B4-BE49-F238E27FC236}">
                <a16:creationId xmlns:a16="http://schemas.microsoft.com/office/drawing/2014/main" id="{705CC01D-6D66-4B27-8D0E-E2205E002C2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525005" y="1490072"/>
            <a:ext cx="2285995" cy="1284879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lang="en-US" sz="20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5750" indent="-285750">
              <a:spcAft>
                <a:spcPts val="600"/>
              </a:spcAft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spcAft>
                <a:spcPts val="0"/>
              </a:spcAft>
              <a:defRPr sz="1800"/>
            </a:lvl4pPr>
            <a:lvl5pPr>
              <a:spcAft>
                <a:spcPts val="0"/>
              </a:spcAft>
              <a:defRPr sz="1800"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Stat headline</a:t>
            </a:r>
          </a:p>
          <a:p>
            <a:pPr marL="285750" lvl="1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Stat details</a:t>
            </a:r>
          </a:p>
          <a:p>
            <a:pPr marL="228600" lvl="2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Bullet point</a:t>
            </a:r>
          </a:p>
        </p:txBody>
      </p:sp>
      <p:sp>
        <p:nvSpPr>
          <p:cNvPr id="48" name="Text Placeholder 26">
            <a:extLst>
              <a:ext uri="{FF2B5EF4-FFF2-40B4-BE49-F238E27FC236}">
                <a16:creationId xmlns:a16="http://schemas.microsoft.com/office/drawing/2014/main" id="{84A1985F-A4F6-4997-A4BD-E305CB1A47A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428988" y="3538763"/>
            <a:ext cx="2285996" cy="912223"/>
          </a:xfrm>
        </p:spPr>
        <p:txBody>
          <a:bodyPr anchor="ctr"/>
          <a:lstStyle>
            <a:lvl1pPr marL="0" indent="0">
              <a:buNone/>
              <a:defRPr lang="en-US" sz="48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GB" dirty="0"/>
              <a:t>00x</a:t>
            </a:r>
            <a:endParaRPr lang="en-US" dirty="0"/>
          </a:p>
        </p:txBody>
      </p:sp>
      <p:sp>
        <p:nvSpPr>
          <p:cNvPr id="49" name="Text Placeholder 32">
            <a:extLst>
              <a:ext uri="{FF2B5EF4-FFF2-40B4-BE49-F238E27FC236}">
                <a16:creationId xmlns:a16="http://schemas.microsoft.com/office/drawing/2014/main" id="{D36C84D9-D180-4ECA-9C39-AB74A8A3E6B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428986" y="4647836"/>
            <a:ext cx="2285995" cy="1284879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lang="en-US" sz="2000" b="1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lang="en-US" sz="16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285750" indent="-285750">
              <a:spcAft>
                <a:spcPts val="600"/>
              </a:spcAft>
              <a:defRPr lang="en-US" sz="16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>
              <a:spcAft>
                <a:spcPts val="0"/>
              </a:spcAft>
              <a:defRPr sz="1800"/>
            </a:lvl4pPr>
            <a:lvl5pPr>
              <a:spcAft>
                <a:spcPts val="0"/>
              </a:spcAft>
              <a:defRPr sz="1800"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Stat headline</a:t>
            </a:r>
          </a:p>
          <a:p>
            <a:pPr marL="285750" lvl="1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Stat details</a:t>
            </a:r>
          </a:p>
          <a:p>
            <a:pPr marL="228600" lvl="2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Bullet point</a:t>
            </a:r>
          </a:p>
        </p:txBody>
      </p:sp>
      <p:sp>
        <p:nvSpPr>
          <p:cNvPr id="50" name="Text Placeholder 26">
            <a:extLst>
              <a:ext uri="{FF2B5EF4-FFF2-40B4-BE49-F238E27FC236}">
                <a16:creationId xmlns:a16="http://schemas.microsoft.com/office/drawing/2014/main" id="{E5121ACC-7E33-431F-A8A1-419F515D406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76996" y="3538763"/>
            <a:ext cx="2285996" cy="912223"/>
          </a:xfrm>
        </p:spPr>
        <p:txBody>
          <a:bodyPr anchor="ctr"/>
          <a:lstStyle>
            <a:lvl1pPr marL="0" indent="0">
              <a:buNone/>
              <a:defRPr lang="en-US" sz="48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GB" dirty="0"/>
              <a:t>00x</a:t>
            </a:r>
            <a:endParaRPr lang="en-US" dirty="0"/>
          </a:p>
        </p:txBody>
      </p:sp>
      <p:sp>
        <p:nvSpPr>
          <p:cNvPr id="51" name="Text Placeholder 32">
            <a:extLst>
              <a:ext uri="{FF2B5EF4-FFF2-40B4-BE49-F238E27FC236}">
                <a16:creationId xmlns:a16="http://schemas.microsoft.com/office/drawing/2014/main" id="{2ACA6616-E51D-4660-96C1-738E6693FAD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476994" y="4647836"/>
            <a:ext cx="2285995" cy="1284879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lang="en-US" sz="20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5750" indent="-285750">
              <a:spcAft>
                <a:spcPts val="600"/>
              </a:spcAft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spcAft>
                <a:spcPts val="0"/>
              </a:spcAft>
              <a:defRPr sz="1800"/>
            </a:lvl4pPr>
            <a:lvl5pPr>
              <a:spcAft>
                <a:spcPts val="0"/>
              </a:spcAft>
              <a:defRPr sz="1800"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Stat headline</a:t>
            </a:r>
          </a:p>
          <a:p>
            <a:pPr marL="285750" lvl="1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Stat details</a:t>
            </a:r>
          </a:p>
          <a:p>
            <a:pPr marL="228600" lvl="2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Bullet point</a:t>
            </a:r>
          </a:p>
        </p:txBody>
      </p:sp>
      <p:sp>
        <p:nvSpPr>
          <p:cNvPr id="21" name="Picture Placeholder 35">
            <a:extLst>
              <a:ext uri="{FF2B5EF4-FFF2-40B4-BE49-F238E27FC236}">
                <a16:creationId xmlns:a16="http://schemas.microsoft.com/office/drawing/2014/main" id="{4CA191CE-F49B-4889-A102-DDD1279F3FB2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0" y="3155942"/>
            <a:ext cx="3048000" cy="3155958"/>
          </a:xfrm>
          <a:solidFill>
            <a:schemeClr val="bg2"/>
          </a:solidFill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US" sz="1400" dirty="0"/>
            </a:lvl1pPr>
          </a:lstStyle>
          <a:p>
            <a:pPr marL="228600" lvl="0" indent="-228600" algn="ctr"/>
            <a:r>
              <a:rPr lang="en-GB" dirty="0"/>
              <a:t>Add image here</a:t>
            </a:r>
            <a:endParaRPr lang="en-US" dirty="0"/>
          </a:p>
        </p:txBody>
      </p:sp>
      <p:sp>
        <p:nvSpPr>
          <p:cNvPr id="24" name="Text Placeholder 26">
            <a:extLst>
              <a:ext uri="{FF2B5EF4-FFF2-40B4-BE49-F238E27FC236}">
                <a16:creationId xmlns:a16="http://schemas.microsoft.com/office/drawing/2014/main" id="{86209476-BF69-4014-99E6-B53C87141B4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525001" y="3538763"/>
            <a:ext cx="2285996" cy="912223"/>
          </a:xfrm>
        </p:spPr>
        <p:txBody>
          <a:bodyPr anchor="ctr"/>
          <a:lstStyle>
            <a:lvl1pPr marL="0" indent="0">
              <a:buNone/>
              <a:defRPr lang="en-US" sz="48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GB" dirty="0"/>
              <a:t>00x</a:t>
            </a:r>
            <a:endParaRPr lang="en-US" dirty="0"/>
          </a:p>
        </p:txBody>
      </p:sp>
      <p:sp>
        <p:nvSpPr>
          <p:cNvPr id="25" name="Text Placeholder 32">
            <a:extLst>
              <a:ext uri="{FF2B5EF4-FFF2-40B4-BE49-F238E27FC236}">
                <a16:creationId xmlns:a16="http://schemas.microsoft.com/office/drawing/2014/main" id="{07ADCD97-A8C0-487C-9E6C-6CD77C3BE05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524999" y="4647836"/>
            <a:ext cx="2285995" cy="1284879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lang="en-US" sz="20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5750" indent="-285750">
              <a:spcAft>
                <a:spcPts val="600"/>
              </a:spcAft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spcAft>
                <a:spcPts val="0"/>
              </a:spcAft>
              <a:defRPr sz="1800"/>
            </a:lvl4pPr>
            <a:lvl5pPr>
              <a:spcAft>
                <a:spcPts val="0"/>
              </a:spcAft>
              <a:defRPr sz="1800"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Stat headline</a:t>
            </a:r>
          </a:p>
          <a:p>
            <a:pPr marL="285750" lvl="1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Stat details</a:t>
            </a:r>
          </a:p>
          <a:p>
            <a:pPr marL="228600" lvl="2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Bullet point</a:t>
            </a:r>
          </a:p>
        </p:txBody>
      </p:sp>
      <p:sp>
        <p:nvSpPr>
          <p:cNvPr id="35" name="Text Placeholder 26">
            <a:extLst>
              <a:ext uri="{FF2B5EF4-FFF2-40B4-BE49-F238E27FC236}">
                <a16:creationId xmlns:a16="http://schemas.microsoft.com/office/drawing/2014/main" id="{9BC0904C-6BDA-4032-94C2-6417F59042D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80997" y="380999"/>
            <a:ext cx="5333972" cy="2393952"/>
          </a:xfrm>
        </p:spPr>
        <p:txBody>
          <a:bodyPr anchor="ctr"/>
          <a:lstStyle>
            <a:lvl1pPr marL="0" indent="0">
              <a:buNone/>
              <a:defRPr kumimoji="0" lang="en-US" sz="3600" b="1" i="0" u="none" strike="noStrike" kern="120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j-ea"/>
                <a:cs typeface="+mj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j-ea"/>
                <a:cs typeface="+mj-cs"/>
              </a:rPr>
              <a:t>P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j-ea"/>
                <a:cs typeface="+mj-cs"/>
              </a:rPr>
              <a:t>lace headline here 36pt, min 30pt)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7D52323-3645-4D54-A333-3E2D3D1E3ED3}"/>
              </a:ext>
            </a:extLst>
          </p:cNvPr>
          <p:cNvSpPr txBox="1"/>
          <p:nvPr userDrawn="1"/>
        </p:nvSpPr>
        <p:spPr>
          <a:xfrm>
            <a:off x="8317890" y="648334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GB" sz="800" dirty="0">
                <a:solidFill>
                  <a:schemeClr val="bg1">
                    <a:alpha val="75000"/>
                  </a:schemeClr>
                </a:solidFill>
              </a:rPr>
              <a:t>Copyright © 2021 Accenture. All rights reserved.</a:t>
            </a:r>
            <a:endParaRPr lang="en-US" noProof="0" dirty="0">
              <a:solidFill>
                <a:schemeClr val="bg1">
                  <a:alpha val="7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C17CEB-6634-4DFE-841E-12DDA90C7C5D}"/>
              </a:ext>
            </a:extLst>
          </p:cNvPr>
          <p:cNvSpPr txBox="1"/>
          <p:nvPr userDrawn="1"/>
        </p:nvSpPr>
        <p:spPr>
          <a:xfrm>
            <a:off x="11430000" y="6482063"/>
            <a:ext cx="381000" cy="20577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fld id="{8A1971D9-5B62-3C46-9EC9-FDAAB88557B2}" type="slidenum">
              <a:rPr lang="en-GB" sz="800" smtClean="0">
                <a:solidFill>
                  <a:schemeClr val="bg1">
                    <a:alpha val="75000"/>
                  </a:schemeClr>
                </a:solidFill>
              </a:rPr>
              <a:t>‹#›</a:t>
            </a:fld>
            <a:endParaRPr lang="en-US" noProof="0" dirty="0">
              <a:solidFill>
                <a:schemeClr val="bg1">
                  <a:alpha val="75000"/>
                </a:schemeClr>
              </a:solidFill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86389067-7006-43C5-A8F1-15177F83D7A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468" y="6482516"/>
            <a:ext cx="191087" cy="20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2061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5ACBF0"/>
          </p15:clr>
        </p15:guide>
        <p15:guide id="2" pos="1920" userDrawn="1">
          <p15:clr>
            <a:srgbClr val="5ACBF0"/>
          </p15:clr>
        </p15:guide>
        <p15:guide id="3" pos="5760" userDrawn="1">
          <p15:clr>
            <a:srgbClr val="5ACBF0"/>
          </p15:clr>
        </p15:guide>
        <p15:guide id="4" orient="horz" pos="1985" userDrawn="1">
          <p15:clr>
            <a:srgbClr val="5ACBF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ey Message Gradient Dark 1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B47B586-CFEE-4C32-8227-001B5A89C37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A4D9B0E-55A4-43D3-A4B6-225FAA7538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67840" y="2015925"/>
            <a:ext cx="8656320" cy="2826150"/>
          </a:xfrm>
        </p:spPr>
        <p:txBody>
          <a:bodyPr anchor="ctr"/>
          <a:lstStyle>
            <a:lvl1pPr algn="ctr"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Place key message here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97BC18-949B-4A9A-B05F-CA4F3F80FEC9}"/>
              </a:ext>
            </a:extLst>
          </p:cNvPr>
          <p:cNvSpPr txBox="1"/>
          <p:nvPr userDrawn="1"/>
        </p:nvSpPr>
        <p:spPr>
          <a:xfrm>
            <a:off x="8317890" y="648334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t>Copyright © 2021 Accenture. All rights reserved.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F34DCA4-9B3F-424E-8478-0FB3BCA6E006}"/>
              </a:ext>
            </a:extLst>
          </p:cNvPr>
          <p:cNvSpPr txBox="1"/>
          <p:nvPr userDrawn="1"/>
        </p:nvSpPr>
        <p:spPr>
          <a:xfrm>
            <a:off x="11430000" y="6482063"/>
            <a:ext cx="381000" cy="20577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fld id="{8A1971D9-5B62-3C46-9EC9-FDAAB88557B2}" type="slidenum">
              <a:rPr kumimoji="0" lang="en-GB" sz="800" b="0" i="0" u="none" strike="noStrike" kern="0" cap="none" spc="0" normalizeH="0" baseline="0" noProof="0" smtClean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pPr marL="0" marR="0" lvl="0" indent="0" algn="r" defTabSz="2286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8053978-7A21-4BE2-B545-CA43B53AF85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468" y="6482516"/>
            <a:ext cx="191087" cy="20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3650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ey Message Gradient Light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77A31FE-1E07-4053-A99E-D3461DEE40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8520" y="0"/>
            <a:ext cx="12219335" cy="68733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A4D9B0E-55A4-43D3-A4B6-225FAA7538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67839" y="2015925"/>
            <a:ext cx="8656320" cy="2826150"/>
          </a:xfrm>
        </p:spPr>
        <p:txBody>
          <a:bodyPr anchor="ctr"/>
          <a:lstStyle>
            <a:lvl1pPr algn="ctr"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Place key message here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6B84D5-0A22-4711-8F52-BDC8137A168E}"/>
              </a:ext>
            </a:extLst>
          </p:cNvPr>
          <p:cNvSpPr txBox="1"/>
          <p:nvPr userDrawn="1"/>
        </p:nvSpPr>
        <p:spPr>
          <a:xfrm>
            <a:off x="8317890" y="648207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GB" sz="800" dirty="0">
                <a:solidFill>
                  <a:schemeClr val="tx1">
                    <a:alpha val="75000"/>
                  </a:schemeClr>
                </a:solidFill>
              </a:rPr>
              <a:t>Copyright © 2021 Accenture. All rights reserved.</a:t>
            </a:r>
            <a:endParaRPr lang="en-US" noProof="0" dirty="0">
              <a:solidFill>
                <a:schemeClr val="tx1">
                  <a:alpha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CADCD88-2176-4497-B5B6-CEC45FAC70F5}"/>
              </a:ext>
            </a:extLst>
          </p:cNvPr>
          <p:cNvSpPr txBox="1"/>
          <p:nvPr userDrawn="1"/>
        </p:nvSpPr>
        <p:spPr>
          <a:xfrm>
            <a:off x="11430000" y="6480793"/>
            <a:ext cx="381000" cy="20577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fld id="{8A1971D9-5B62-3C46-9EC9-FDAAB88557B2}" type="slidenum">
              <a:rPr lang="en-GB" sz="800" smtClean="0">
                <a:solidFill>
                  <a:schemeClr val="tx1">
                    <a:alpha val="75000"/>
                  </a:schemeClr>
                </a:solidFill>
              </a:rPr>
              <a:t>‹#›</a:t>
            </a:fld>
            <a:endParaRPr lang="en-US" noProof="0" dirty="0">
              <a:solidFill>
                <a:schemeClr val="tx1">
                  <a:alpha val="75000"/>
                </a:schemeClr>
              </a:solidFill>
            </a:endParaRPr>
          </a:p>
        </p:txBody>
      </p:sp>
      <p:pic>
        <p:nvPicPr>
          <p:cNvPr id="9" name="Picture 8" descr="A picture containing drawing, clock&#10;&#10;Description automatically generated">
            <a:extLst>
              <a:ext uri="{FF2B5EF4-FFF2-40B4-BE49-F238E27FC236}">
                <a16:creationId xmlns:a16="http://schemas.microsoft.com/office/drawing/2014/main" id="{2E20ADF6-311A-4687-8CF6-3F366007D4C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482516"/>
            <a:ext cx="192024" cy="20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7452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ey Message Mid Purpl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D9B0E-55A4-43D3-A4B6-225FAA7538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67840" y="2015925"/>
            <a:ext cx="8656320" cy="2826150"/>
          </a:xfrm>
        </p:spPr>
        <p:txBody>
          <a:bodyPr anchor="ctr"/>
          <a:lstStyle>
            <a:lvl1pPr algn="ctr"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Place key message here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D7B63E-E6E1-481B-936E-CE344FE52C2F}"/>
              </a:ext>
            </a:extLst>
          </p:cNvPr>
          <p:cNvSpPr txBox="1"/>
          <p:nvPr userDrawn="1"/>
        </p:nvSpPr>
        <p:spPr>
          <a:xfrm>
            <a:off x="8317890" y="648334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t>Copyright © 2021 Accenture. All rights reserved.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DA5CD6-870E-4AEB-ABEE-5BC1AF19C661}"/>
              </a:ext>
            </a:extLst>
          </p:cNvPr>
          <p:cNvSpPr txBox="1"/>
          <p:nvPr userDrawn="1"/>
        </p:nvSpPr>
        <p:spPr>
          <a:xfrm>
            <a:off x="11430000" y="6482063"/>
            <a:ext cx="381000" cy="20577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fld id="{8A1971D9-5B62-3C46-9EC9-FDAAB88557B2}" type="slidenum">
              <a:rPr kumimoji="0" lang="en-GB" sz="800" b="0" i="0" u="none" strike="noStrike" kern="0" cap="none" spc="0" normalizeH="0" baseline="0" noProof="0" smtClean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pPr marL="0" marR="0" lvl="0" indent="0" algn="r" defTabSz="2286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CECBE8-C9DE-46DF-9582-7DB75BEDF4F9}"/>
              </a:ext>
            </a:extLst>
          </p:cNvPr>
          <p:cNvSpPr txBox="1"/>
          <p:nvPr userDrawn="1"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Format Background… &gt; Solid fill &gt; Change to Dark Purple (Accent 3), Mid Purple (Accent 2) or Core Purple (Accent 1)</a:t>
            </a: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7ECB1EB-6D51-46B1-A764-700792C2988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468" y="6482516"/>
            <a:ext cx="191087" cy="20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1378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Bleed Imag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8">
            <a:extLst>
              <a:ext uri="{FF2B5EF4-FFF2-40B4-BE49-F238E27FC236}">
                <a16:creationId xmlns:a16="http://schemas.microsoft.com/office/drawing/2014/main" id="{0302C3C0-FF67-42ED-97D5-60E1344FC3C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noFill/>
        </p:spPr>
        <p:txBody>
          <a:bodyPr tIns="274320" bIns="274320" anchor="t"/>
          <a:lstStyle>
            <a:lvl1pPr marL="0" indent="0" algn="ctr">
              <a:buNone/>
              <a:defRPr sz="1400" b="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Add image, then ‘Send to Back’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4D9B0E-55A4-43D3-A4B6-225FAA7538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67839" y="2015925"/>
            <a:ext cx="8656320" cy="2826150"/>
          </a:xfrm>
        </p:spPr>
        <p:txBody>
          <a:bodyPr anchor="ctr"/>
          <a:lstStyle>
            <a:lvl1pPr algn="ctr"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Place headline here</a:t>
            </a:r>
          </a:p>
        </p:txBody>
      </p:sp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28ACB7EA-E7A1-452B-89CA-4FA566F734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29998" y="6477001"/>
            <a:ext cx="381001" cy="20784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smtClean="0">
                <a:solidFill>
                  <a:schemeClr val="tx1">
                    <a:alpha val="75000"/>
                  </a:schemeClr>
                </a:solidFill>
              </a:defRPr>
            </a:lvl1pPr>
          </a:lstStyle>
          <a:p>
            <a:pPr algn="r" defTabSz="228600">
              <a:spcAft>
                <a:spcPts val="1200"/>
              </a:spcAft>
            </a:pPr>
            <a:fld id="{CC9E6EB9-168E-4914-8CC7-2E853AFB4F1B}" type="slidenum">
              <a:rPr lang="en-GB" smtClean="0"/>
              <a:pPr defTabSz="228600">
                <a:spcAft>
                  <a:spcPts val="1200"/>
                </a:spcAft>
              </a:pPr>
              <a:t>‹#›</a:t>
            </a:fld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E018DE-8A90-C842-A7BE-D441C9648D56}"/>
              </a:ext>
            </a:extLst>
          </p:cNvPr>
          <p:cNvSpPr txBox="1"/>
          <p:nvPr userDrawn="1"/>
        </p:nvSpPr>
        <p:spPr>
          <a:xfrm>
            <a:off x="8317890" y="648207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GB" sz="800" dirty="0">
                <a:solidFill>
                  <a:schemeClr val="tx1">
                    <a:alpha val="75000"/>
                  </a:schemeClr>
                </a:solidFill>
              </a:rPr>
              <a:t>Copyright © 2021 Accenture. All rights reserved.</a:t>
            </a:r>
            <a:endParaRPr lang="en-US" noProof="0" dirty="0">
              <a:solidFill>
                <a:schemeClr val="tx1">
                  <a:alpha val="75000"/>
                </a:schemeClr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FA19B24-0B3E-4DFD-965A-1B90AC278D2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468" y="6482516"/>
            <a:ext cx="191087" cy="20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2348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Dark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6D4EA4B-84F0-4EB3-B6B4-6EAB903D2C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9906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 dirty="0"/>
              <a:t>Place headline here (36pt, min 30pt)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754544E-E175-4722-956A-7A32FFF47E8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468" y="6482516"/>
            <a:ext cx="191087" cy="20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4233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EAD9AED-9987-4CE9-B39D-B256B46200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9906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 dirty="0"/>
              <a:t>Place headline here (36pt, min 30pt)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32450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tings + Greater Than S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4FFA725-883D-D243-B475-CEF8C282EDA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21008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999" y="2318273"/>
            <a:ext cx="7040753" cy="2221454"/>
          </a:xfrm>
        </p:spPr>
        <p:txBody>
          <a:bodyPr anchor="ctr"/>
          <a:lstStyle>
            <a:lvl1pPr algn="l">
              <a:defRPr sz="72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Welcome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7AD433-4B77-E741-930C-11F17D433B19}"/>
              </a:ext>
            </a:extLst>
          </p:cNvPr>
          <p:cNvSpPr txBox="1"/>
          <p:nvPr userDrawn="1"/>
        </p:nvSpPr>
        <p:spPr>
          <a:xfrm>
            <a:off x="4490720" y="36068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228600">
              <a:spcAft>
                <a:spcPts val="1200"/>
              </a:spcAft>
            </a:pPr>
            <a:endParaRPr lang="en-US" noProof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A1302B-6794-45FA-A428-AB50D28EF9A2}"/>
              </a:ext>
            </a:extLst>
          </p:cNvPr>
          <p:cNvSpPr txBox="1"/>
          <p:nvPr userDrawn="1"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00" b="0" i="0" u="none" strike="noStrike" kern="0" cap="none" spc="0" normalizeH="0" baseline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defRPr>
            </a:lvl1pPr>
          </a:lstStyle>
          <a:p>
            <a:pPr lvl="0"/>
            <a:r>
              <a:rPr lang="en-GB" noProof="0" dirty="0"/>
              <a:t>Format Background… &gt; Picture or texture fill &gt; Set to one of the dark or mid gradient options</a:t>
            </a:r>
            <a:endParaRPr lang="en-US" noProof="0" dirty="0"/>
          </a:p>
        </p:txBody>
      </p:sp>
      <p:pic>
        <p:nvPicPr>
          <p:cNvPr id="5" name="Picture 4" descr="A picture containing card, drawing, crosswalk, table&#10;&#10;Description automatically generated">
            <a:extLst>
              <a:ext uri="{FF2B5EF4-FFF2-40B4-BE49-F238E27FC236}">
                <a16:creationId xmlns:a16="http://schemas.microsoft.com/office/drawing/2014/main" id="{E5FCD86B-B6A8-4016-9F0D-3FDC4C784D3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99" y="5376231"/>
            <a:ext cx="670786" cy="710244"/>
          </a:xfrm>
          <a:prstGeom prst="rect">
            <a:avLst/>
          </a:prstGeom>
        </p:spPr>
      </p:pic>
      <p:sp>
        <p:nvSpPr>
          <p:cNvPr id="9" name="Date Placeholder 10">
            <a:extLst>
              <a:ext uri="{FF2B5EF4-FFF2-40B4-BE49-F238E27FC236}">
                <a16:creationId xmlns:a16="http://schemas.microsoft.com/office/drawing/2014/main" id="{5F6BE274-EE6C-4F62-976D-2F01D501E071}"/>
              </a:ext>
            </a:extLst>
          </p:cNvPr>
          <p:cNvSpPr txBox="1">
            <a:spLocks/>
          </p:cNvSpPr>
          <p:nvPr userDrawn="1"/>
        </p:nvSpPr>
        <p:spPr>
          <a:xfrm>
            <a:off x="8708985" y="6066624"/>
            <a:ext cx="3102015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defPPr>
              <a:defRPr lang="en-US"/>
            </a:defPPr>
            <a:lvl1pPr marL="0" algn="ctr" defTabSz="914400" rtl="0" eaLnBrk="1" latinLnBrk="0" hangingPunct="1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s-ES" dirty="0"/>
              <a:t>Advanced Technology Center</a:t>
            </a:r>
          </a:p>
        </p:txBody>
      </p:sp>
    </p:spTree>
    <p:extLst>
      <p:ext uri="{BB962C8B-B14F-4D97-AF65-F5344CB8AC3E}">
        <p14:creationId xmlns:p14="http://schemas.microsoft.com/office/powerpoint/2010/main" val="37158613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Greetings + Greater Than L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C7882D0-879F-974F-B35F-EE91948B7FE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2DF26BFD-3D15-48EA-A458-43E2274B938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22800" y="0"/>
            <a:ext cx="71882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999" y="2318273"/>
            <a:ext cx="7040753" cy="2221454"/>
          </a:xfrm>
        </p:spPr>
        <p:txBody>
          <a:bodyPr anchor="ctr"/>
          <a:lstStyle>
            <a:lvl1pPr algn="l">
              <a:defRPr sz="72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Thank you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7AD433-4B77-E741-930C-11F17D433B19}"/>
              </a:ext>
            </a:extLst>
          </p:cNvPr>
          <p:cNvSpPr txBox="1"/>
          <p:nvPr userDrawn="1"/>
        </p:nvSpPr>
        <p:spPr>
          <a:xfrm>
            <a:off x="4490720" y="36068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228600">
              <a:spcAft>
                <a:spcPts val="1200"/>
              </a:spcAft>
            </a:pPr>
            <a:endParaRPr lang="en-US" noProof="0" dirty="0"/>
          </a:p>
        </p:txBody>
      </p:sp>
      <p:sp>
        <p:nvSpPr>
          <p:cNvPr id="6" name="Date Placeholder 10">
            <a:extLst>
              <a:ext uri="{FF2B5EF4-FFF2-40B4-BE49-F238E27FC236}">
                <a16:creationId xmlns:a16="http://schemas.microsoft.com/office/drawing/2014/main" id="{9E7FB73C-FEA5-4C19-A1C4-8DC4715CA1D6}"/>
              </a:ext>
            </a:extLst>
          </p:cNvPr>
          <p:cNvSpPr txBox="1">
            <a:spLocks/>
          </p:cNvSpPr>
          <p:nvPr userDrawn="1"/>
        </p:nvSpPr>
        <p:spPr>
          <a:xfrm>
            <a:off x="9146615" y="6231723"/>
            <a:ext cx="2860902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defPPr>
              <a:defRPr lang="en-US"/>
            </a:defPPr>
            <a:lvl1pPr marL="0" algn="ctr" defTabSz="914400" rtl="0" eaLnBrk="1" latinLnBrk="0" hangingPunct="1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ES" dirty="0"/>
              <a:t>Advanced Technology Center</a:t>
            </a:r>
          </a:p>
        </p:txBody>
      </p:sp>
    </p:spTree>
    <p:extLst>
      <p:ext uri="{BB962C8B-B14F-4D97-AF65-F5344CB8AC3E}">
        <p14:creationId xmlns:p14="http://schemas.microsoft.com/office/powerpoint/2010/main" val="36085068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Greetings + Greater Than S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999" y="2318273"/>
            <a:ext cx="7040753" cy="2221454"/>
          </a:xfrm>
        </p:spPr>
        <p:txBody>
          <a:bodyPr anchor="ctr"/>
          <a:lstStyle>
            <a:lvl1pPr algn="l">
              <a:defRPr sz="72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Welcome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7AD433-4B77-E741-930C-11F17D433B19}"/>
              </a:ext>
            </a:extLst>
          </p:cNvPr>
          <p:cNvSpPr txBox="1"/>
          <p:nvPr userDrawn="1"/>
        </p:nvSpPr>
        <p:spPr>
          <a:xfrm>
            <a:off x="4490720" y="36068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228600">
              <a:spcAft>
                <a:spcPts val="1200"/>
              </a:spcAft>
            </a:pPr>
            <a:endParaRPr lang="en-US" noProof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A1302B-6794-45FA-A428-AB50D28EF9A2}"/>
              </a:ext>
            </a:extLst>
          </p:cNvPr>
          <p:cNvSpPr txBox="1"/>
          <p:nvPr userDrawn="1"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00" b="0" i="0" u="none" strike="noStrike" kern="0" cap="none" spc="0" normalizeH="0" baseline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defRPr>
            </a:lvl1pPr>
          </a:lstStyle>
          <a:p>
            <a:pPr lvl="0"/>
            <a:r>
              <a:rPr lang="en-GB" noProof="0" dirty="0"/>
              <a:t>Format Background… &gt; Picture or texture fill &gt; Set to one of the dark or mid gradient options</a:t>
            </a:r>
            <a:endParaRPr lang="en-US" noProof="0" dirty="0"/>
          </a:p>
        </p:txBody>
      </p:sp>
      <p:pic>
        <p:nvPicPr>
          <p:cNvPr id="5" name="Picture 4" descr="A picture containing card, drawing, crosswalk, table&#10;&#10;Description automatically generated">
            <a:extLst>
              <a:ext uri="{FF2B5EF4-FFF2-40B4-BE49-F238E27FC236}">
                <a16:creationId xmlns:a16="http://schemas.microsoft.com/office/drawing/2014/main" id="{E5FCD86B-B6A8-4016-9F0D-3FDC4C784D3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99" y="5376231"/>
            <a:ext cx="670786" cy="710244"/>
          </a:xfrm>
          <a:prstGeom prst="rect">
            <a:avLst/>
          </a:prstGeom>
        </p:spPr>
      </p:pic>
      <p:sp>
        <p:nvSpPr>
          <p:cNvPr id="9" name="Date Placeholder 10">
            <a:extLst>
              <a:ext uri="{FF2B5EF4-FFF2-40B4-BE49-F238E27FC236}">
                <a16:creationId xmlns:a16="http://schemas.microsoft.com/office/drawing/2014/main" id="{60A67953-76A6-48D1-B98C-96844D9701AC}"/>
              </a:ext>
            </a:extLst>
          </p:cNvPr>
          <p:cNvSpPr txBox="1">
            <a:spLocks/>
          </p:cNvSpPr>
          <p:nvPr userDrawn="1"/>
        </p:nvSpPr>
        <p:spPr>
          <a:xfrm>
            <a:off x="8708985" y="6066624"/>
            <a:ext cx="3102015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defPPr>
              <a:defRPr lang="en-US"/>
            </a:defPPr>
            <a:lvl1pPr marL="0" algn="ctr" defTabSz="914400" rtl="0" eaLnBrk="1" latinLnBrk="0" hangingPunct="1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s-ES" dirty="0"/>
              <a:t>Advanced Technology Center</a:t>
            </a:r>
          </a:p>
        </p:txBody>
      </p:sp>
    </p:spTree>
    <p:extLst>
      <p:ext uri="{BB962C8B-B14F-4D97-AF65-F5344CB8AC3E}">
        <p14:creationId xmlns:p14="http://schemas.microsoft.com/office/powerpoint/2010/main" val="30417309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Image - Centered, GTS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6A165409-AACC-4605-8892-1A883468FD7E}"/>
              </a:ext>
            </a:extLst>
          </p:cNvPr>
          <p:cNvSpPr txBox="1"/>
          <p:nvPr userDrawn="1"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00" b="0" i="0" u="none" strike="noStrike" kern="0" cap="none" spc="0" normalizeH="0" baseline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defRPr>
            </a:lvl1pPr>
          </a:lstStyle>
          <a:p>
            <a:pPr lvl="0"/>
            <a:r>
              <a:rPr lang="en-GB" noProof="0" dirty="0"/>
              <a:t>Format Background… &gt; Picture or texture fill &gt; Set to one of the provided selections in the image library</a:t>
            </a:r>
            <a:endParaRPr lang="en-US" noProof="0" dirty="0"/>
          </a:p>
        </p:txBody>
      </p:sp>
      <p:pic>
        <p:nvPicPr>
          <p:cNvPr id="2" name="Picture 1" descr="A picture containing card, drawing, crosswalk, table&#10;&#10;Description automatically generated">
            <a:extLst>
              <a:ext uri="{FF2B5EF4-FFF2-40B4-BE49-F238E27FC236}">
                <a16:creationId xmlns:a16="http://schemas.microsoft.com/office/drawing/2014/main" id="{3C7C075D-013F-4D6D-8EA2-7E4465FC229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60607" y="5376231"/>
            <a:ext cx="670786" cy="7102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12FF000-7B73-46EF-AF03-BC821DE671E7}"/>
              </a:ext>
            </a:extLst>
          </p:cNvPr>
          <p:cNvSpPr txBox="1"/>
          <p:nvPr userDrawn="1"/>
        </p:nvSpPr>
        <p:spPr>
          <a:xfrm>
            <a:off x="8698890" y="648334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t>Copyright © 2021 Accenture. All rights reserved.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A764EB37-3299-4AEF-9398-9D9C84AB73F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121878" y="1336294"/>
            <a:ext cx="7948244" cy="2255710"/>
          </a:xfrm>
        </p:spPr>
        <p:txBody>
          <a:bodyPr anchor="b"/>
          <a:lstStyle>
            <a:lvl1pPr algn="ctr">
              <a:lnSpc>
                <a:spcPct val="9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Place presentation title here 48pt</a:t>
            </a:r>
          </a:p>
        </p:txBody>
      </p:sp>
      <p:sp>
        <p:nvSpPr>
          <p:cNvPr id="15" name="Date Placeholder 10">
            <a:extLst>
              <a:ext uri="{FF2B5EF4-FFF2-40B4-BE49-F238E27FC236}">
                <a16:creationId xmlns:a16="http://schemas.microsoft.com/office/drawing/2014/main" id="{C1D8BA10-E028-4E4B-A19C-12B864B010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44992" y="4501939"/>
            <a:ext cx="3102015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marL="0" algn="ctr" defTabSz="914400" rtl="0" eaLnBrk="1" latinLnBrk="0" hangingPunct="1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4202F806-53EB-4AFB-B0F7-2A7BC4E5136F}" type="datetime2">
              <a:rPr lang="en-US" smtClean="0"/>
              <a:t>Thursday, March 25, 2021</a:t>
            </a:fld>
            <a:endParaRPr lang="en-US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A09D55F2-CAE5-4C0F-8D54-A28CECDB939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44992" y="4747217"/>
            <a:ext cx="3102015" cy="245276"/>
          </a:xfrm>
        </p:spPr>
        <p:txBody>
          <a:bodyPr/>
          <a:lstStyle>
            <a:lvl1pPr marL="0" indent="0" algn="ctr" defTabSz="914400" rtl="0" eaLnBrk="1" latinLnBrk="0" hangingPunct="1">
              <a:spcAft>
                <a:spcPts val="0"/>
              </a:spcAft>
              <a:buNone/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Presenter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3AA97401-81EE-4280-A94C-955E96B0059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121879" y="3866920"/>
            <a:ext cx="7948244" cy="633734"/>
          </a:xfrm>
        </p:spPr>
        <p:txBody>
          <a:bodyPr vert="horz" lIns="0" tIns="0" rIns="0" bIns="0" rtlCol="0">
            <a:noAutofit/>
          </a:bodyPr>
          <a:lstStyle>
            <a:lvl1pPr marL="0" indent="0" algn="ctr">
              <a:lnSpc>
                <a:spcPct val="90000"/>
              </a:lnSpc>
              <a:buNone/>
              <a:defRPr lang="en-US" sz="2400" i="0" spc="0" dirty="0" smtClean="0">
                <a:solidFill>
                  <a:schemeClr val="tx1"/>
                </a:solidFill>
                <a:latin typeface="GT Sectra Fine"/>
              </a:defRPr>
            </a:lvl1pPr>
            <a:lvl2pPr marL="0" algn="ctr">
              <a:lnSpc>
                <a:spcPct val="90000"/>
              </a:lnSpc>
              <a:spcAft>
                <a:spcPts val="600"/>
              </a:spcAft>
              <a:defRPr lang="en-US" sz="2400" dirty="0" smtClean="0">
                <a:solidFill>
                  <a:srgbClr val="E6DCFF"/>
                </a:solidFill>
                <a:latin typeface="GT Sectra Fine" panose="00000500000000000000" pitchFamily="50" charset="0"/>
              </a:defRPr>
            </a:lvl2pPr>
            <a:lvl3pPr marL="0" algn="ctr">
              <a:lnSpc>
                <a:spcPct val="90000"/>
              </a:lnSpc>
              <a:spcAft>
                <a:spcPts val="600"/>
              </a:spcAft>
              <a:defRPr lang="en-US" sz="2400" dirty="0" smtClean="0">
                <a:solidFill>
                  <a:srgbClr val="E6DCFF"/>
                </a:solidFill>
                <a:latin typeface="GT Sectra Fine" panose="00000500000000000000" pitchFamily="50" charset="0"/>
              </a:defRPr>
            </a:lvl3pPr>
            <a:lvl4pPr marL="0" algn="ctr">
              <a:lnSpc>
                <a:spcPct val="90000"/>
              </a:lnSpc>
              <a:spcAft>
                <a:spcPts val="600"/>
              </a:spcAft>
              <a:defRPr lang="en-US" sz="2400" dirty="0" smtClean="0">
                <a:solidFill>
                  <a:srgbClr val="E6DCFF"/>
                </a:solidFill>
                <a:latin typeface="GT Sectra Fine" panose="00000500000000000000" pitchFamily="50" charset="0"/>
              </a:defRPr>
            </a:lvl4pPr>
            <a:lvl5pPr marL="0" algn="ctr">
              <a:lnSpc>
                <a:spcPct val="90000"/>
              </a:lnSpc>
              <a:spcAft>
                <a:spcPts val="600"/>
              </a:spcAft>
              <a:defRPr lang="en-US" sz="2400" dirty="0">
                <a:solidFill>
                  <a:srgbClr val="E6DCFF"/>
                </a:solidFill>
                <a:latin typeface="GT Sectra Fine" panose="00000500000000000000" pitchFamily="50" charset="0"/>
              </a:defRPr>
            </a:lvl5pPr>
          </a:lstStyle>
          <a:p>
            <a:pPr marL="228600" lvl="0" indent="-228600" defTabSz="914400">
              <a:spcAft>
                <a:spcPts val="0"/>
              </a:spcAft>
            </a:pPr>
            <a:r>
              <a:rPr lang="en-US" dirty="0"/>
              <a:t>Place subtitle here in GT Sectra Fine 24pt</a:t>
            </a:r>
          </a:p>
        </p:txBody>
      </p:sp>
      <p:sp>
        <p:nvSpPr>
          <p:cNvPr id="9" name="Date Placeholder 10">
            <a:extLst>
              <a:ext uri="{FF2B5EF4-FFF2-40B4-BE49-F238E27FC236}">
                <a16:creationId xmlns:a16="http://schemas.microsoft.com/office/drawing/2014/main" id="{266B2F9F-DB59-4861-A5D3-26AEAD72BE4A}"/>
              </a:ext>
            </a:extLst>
          </p:cNvPr>
          <p:cNvSpPr txBox="1">
            <a:spLocks/>
          </p:cNvSpPr>
          <p:nvPr userDrawn="1"/>
        </p:nvSpPr>
        <p:spPr>
          <a:xfrm>
            <a:off x="4544992" y="6224937"/>
            <a:ext cx="3102015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defPPr>
              <a:defRPr lang="en-US"/>
            </a:defPPr>
            <a:lvl1pPr marL="0" algn="ctr" defTabSz="914400" rtl="0" eaLnBrk="1" latinLnBrk="0" hangingPunct="1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Advanced Technology Center</a:t>
            </a:r>
          </a:p>
        </p:txBody>
      </p:sp>
    </p:spTree>
    <p:extLst>
      <p:ext uri="{BB962C8B-B14F-4D97-AF65-F5344CB8AC3E}">
        <p14:creationId xmlns:p14="http://schemas.microsoft.com/office/powerpoint/2010/main" val="22573483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Image - Centered, Logo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E55EA4F-E473-41EF-9E00-3D69D5F1AE6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121878" y="1336294"/>
            <a:ext cx="7948244" cy="2255710"/>
          </a:xfrm>
        </p:spPr>
        <p:txBody>
          <a:bodyPr anchor="b"/>
          <a:lstStyle>
            <a:lvl1pPr algn="ctr">
              <a:lnSpc>
                <a:spcPct val="9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Place presentation title here 48pt</a:t>
            </a:r>
          </a:p>
        </p:txBody>
      </p:sp>
      <p:sp>
        <p:nvSpPr>
          <p:cNvPr id="6" name="Date Placeholder 10">
            <a:extLst>
              <a:ext uri="{FF2B5EF4-FFF2-40B4-BE49-F238E27FC236}">
                <a16:creationId xmlns:a16="http://schemas.microsoft.com/office/drawing/2014/main" id="{0AF5D71E-5FA3-4080-B28F-B3110AB34D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44992" y="4501939"/>
            <a:ext cx="3102015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marL="0" algn="ctr" defTabSz="914400" rtl="0" eaLnBrk="1" latinLnBrk="0" hangingPunct="1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074C878-35E6-4631-95D1-AE66D6398682}" type="datetime2">
              <a:rPr lang="en-US" smtClean="0"/>
              <a:t>Thursday, March 25, 2021</a:t>
            </a:fld>
            <a:endParaRPr lang="en-US" dirty="0"/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id="{51481AAC-1471-4278-A104-D559B82B527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44992" y="4747217"/>
            <a:ext cx="3102015" cy="245276"/>
          </a:xfrm>
        </p:spPr>
        <p:txBody>
          <a:bodyPr/>
          <a:lstStyle>
            <a:lvl1pPr marL="0" indent="0" algn="ctr" defTabSz="914400" rtl="0" eaLnBrk="1" latinLnBrk="0" hangingPunct="1">
              <a:spcAft>
                <a:spcPts val="0"/>
              </a:spcAft>
              <a:buNone/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Presenter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75A7BBE-17FB-4B75-B79B-F6834CE3706C}"/>
              </a:ext>
            </a:extLst>
          </p:cNvPr>
          <p:cNvSpPr txBox="1"/>
          <p:nvPr userDrawn="1"/>
        </p:nvSpPr>
        <p:spPr>
          <a:xfrm>
            <a:off x="8698890" y="648334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t>Copyright © 2021 Accenture. All rights reserved.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0BEB3B30-172A-47BC-8F00-43F601E1F87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121879" y="3866920"/>
            <a:ext cx="7948244" cy="633734"/>
          </a:xfrm>
        </p:spPr>
        <p:txBody>
          <a:bodyPr vert="horz" lIns="0" tIns="0" rIns="0" bIns="0" rtlCol="0">
            <a:noAutofit/>
          </a:bodyPr>
          <a:lstStyle>
            <a:lvl1pPr marL="0" indent="0" algn="ctr">
              <a:lnSpc>
                <a:spcPct val="90000"/>
              </a:lnSpc>
              <a:buNone/>
              <a:defRPr lang="en-US" sz="2400" i="0" spc="0" dirty="0" smtClean="0">
                <a:solidFill>
                  <a:schemeClr val="tx1"/>
                </a:solidFill>
                <a:latin typeface="GT Sectra Fine"/>
              </a:defRPr>
            </a:lvl1pPr>
            <a:lvl2pPr marL="0" algn="ctr">
              <a:lnSpc>
                <a:spcPct val="90000"/>
              </a:lnSpc>
              <a:spcAft>
                <a:spcPts val="600"/>
              </a:spcAft>
              <a:defRPr lang="en-US" sz="2400" dirty="0" smtClean="0">
                <a:solidFill>
                  <a:srgbClr val="E6DCFF"/>
                </a:solidFill>
                <a:latin typeface="GT Sectra Fine" panose="00000500000000000000" pitchFamily="50" charset="0"/>
              </a:defRPr>
            </a:lvl2pPr>
            <a:lvl3pPr marL="0" algn="ctr">
              <a:lnSpc>
                <a:spcPct val="90000"/>
              </a:lnSpc>
              <a:spcAft>
                <a:spcPts val="600"/>
              </a:spcAft>
              <a:defRPr lang="en-US" sz="2400" dirty="0" smtClean="0">
                <a:solidFill>
                  <a:srgbClr val="E6DCFF"/>
                </a:solidFill>
                <a:latin typeface="GT Sectra Fine" panose="00000500000000000000" pitchFamily="50" charset="0"/>
              </a:defRPr>
            </a:lvl3pPr>
            <a:lvl4pPr marL="0" algn="ctr">
              <a:lnSpc>
                <a:spcPct val="90000"/>
              </a:lnSpc>
              <a:spcAft>
                <a:spcPts val="600"/>
              </a:spcAft>
              <a:defRPr lang="en-US" sz="2400" dirty="0" smtClean="0">
                <a:solidFill>
                  <a:srgbClr val="E6DCFF"/>
                </a:solidFill>
                <a:latin typeface="GT Sectra Fine" panose="00000500000000000000" pitchFamily="50" charset="0"/>
              </a:defRPr>
            </a:lvl4pPr>
            <a:lvl5pPr marL="0" algn="ctr">
              <a:lnSpc>
                <a:spcPct val="90000"/>
              </a:lnSpc>
              <a:spcAft>
                <a:spcPts val="600"/>
              </a:spcAft>
              <a:defRPr lang="en-US" sz="2400" dirty="0">
                <a:solidFill>
                  <a:srgbClr val="E6DCFF"/>
                </a:solidFill>
                <a:latin typeface="GT Sectra Fine" panose="00000500000000000000" pitchFamily="50" charset="0"/>
              </a:defRPr>
            </a:lvl5pPr>
          </a:lstStyle>
          <a:p>
            <a:pPr marL="228600" lvl="0" indent="-228600" defTabSz="914400">
              <a:spcAft>
                <a:spcPts val="0"/>
              </a:spcAft>
            </a:pPr>
            <a:r>
              <a:rPr lang="en-US" dirty="0"/>
              <a:t>Place subtitle here in GT Sectra Fine 24pt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A165409-AACC-4605-8892-1A883468FD7E}"/>
              </a:ext>
            </a:extLst>
          </p:cNvPr>
          <p:cNvSpPr txBox="1"/>
          <p:nvPr userDrawn="1"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00" b="0" i="0" u="none" strike="noStrike" kern="0" cap="none" spc="0" normalizeH="0" baseline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defRPr>
            </a:lvl1pPr>
          </a:lstStyle>
          <a:p>
            <a:pPr lvl="0"/>
            <a:r>
              <a:rPr lang="en-GB" noProof="0" dirty="0"/>
              <a:t>Format Background… &gt; Picture or texture fill &gt; Set to one of the provided selections in the image library</a:t>
            </a:r>
            <a:endParaRPr lang="en-US" noProof="0" dirty="0"/>
          </a:p>
        </p:txBody>
      </p:sp>
      <p:pic>
        <p:nvPicPr>
          <p:cNvPr id="5" name="Graphic 5">
            <a:extLst>
              <a:ext uri="{FF2B5EF4-FFF2-40B4-BE49-F238E27FC236}">
                <a16:creationId xmlns:a16="http://schemas.microsoft.com/office/drawing/2014/main" id="{AB0147B5-7C98-4E5D-8901-C96CE8A29E2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53884" y="5376231"/>
            <a:ext cx="1884233" cy="498015"/>
          </a:xfrm>
          <a:prstGeom prst="rect">
            <a:avLst/>
          </a:prstGeom>
        </p:spPr>
      </p:pic>
      <p:sp>
        <p:nvSpPr>
          <p:cNvPr id="9" name="Date Placeholder 10">
            <a:extLst>
              <a:ext uri="{FF2B5EF4-FFF2-40B4-BE49-F238E27FC236}">
                <a16:creationId xmlns:a16="http://schemas.microsoft.com/office/drawing/2014/main" id="{1A68AFD9-DA67-4D7C-AFEA-DC0269015D85}"/>
              </a:ext>
            </a:extLst>
          </p:cNvPr>
          <p:cNvSpPr txBox="1">
            <a:spLocks/>
          </p:cNvSpPr>
          <p:nvPr userDrawn="1"/>
        </p:nvSpPr>
        <p:spPr>
          <a:xfrm>
            <a:off x="4544992" y="6224937"/>
            <a:ext cx="3102015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defPPr>
              <a:defRPr lang="en-US"/>
            </a:defPPr>
            <a:lvl1pPr marL="0" algn="ctr" defTabSz="914400" rtl="0" eaLnBrk="1" latinLnBrk="0" hangingPunct="1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Advanced Technology Center</a:t>
            </a:r>
          </a:p>
        </p:txBody>
      </p:sp>
    </p:spTree>
    <p:extLst>
      <p:ext uri="{BB962C8B-B14F-4D97-AF65-F5344CB8AC3E}">
        <p14:creationId xmlns:p14="http://schemas.microsoft.com/office/powerpoint/2010/main" val="41430539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Image - Large GTS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67CB869-86C7-4B5D-B21D-C7104400ECF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55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97101C55-360F-4A30-88C9-2A386C411EE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22800" y="0"/>
            <a:ext cx="7188200" cy="6858000"/>
          </a:xfrm>
          <a:prstGeom prst="rect">
            <a:avLst/>
          </a:prstGeom>
        </p:spPr>
      </p:pic>
      <p:sp>
        <p:nvSpPr>
          <p:cNvPr id="13" name="Date Placeholder 10">
            <a:extLst>
              <a:ext uri="{FF2B5EF4-FFF2-40B4-BE49-F238E27FC236}">
                <a16:creationId xmlns:a16="http://schemas.microsoft.com/office/drawing/2014/main" id="{47AA0BD1-514A-4E33-A0FD-DF2342E790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5282245"/>
            <a:ext cx="3102015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marL="0" algn="l" defTabSz="914400" rtl="0" eaLnBrk="1" latinLnBrk="0" hangingPunct="1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1EF6557B-1FAD-4B21-979D-AF32AE2ABE3A}" type="datetime2">
              <a:rPr lang="en-US" smtClean="0"/>
              <a:t>Thursday, March 25, 2021</a:t>
            </a:fld>
            <a:endParaRPr lang="en-US" dirty="0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B2BDB7F4-6E1D-4904-AD31-0A33E91A2E6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1000" y="5527522"/>
            <a:ext cx="3102015" cy="530687"/>
          </a:xfrm>
        </p:spPr>
        <p:txBody>
          <a:bodyPr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Presenter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67DB53-62C4-4756-975D-61C7B1206CEF}"/>
              </a:ext>
            </a:extLst>
          </p:cNvPr>
          <p:cNvSpPr txBox="1"/>
          <p:nvPr userDrawn="1"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Format Background… &gt; Picture or texture fill &gt; Set to one of the provided selections in the image library</a:t>
            </a: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F0772B66-01D8-4BE7-AE8E-C64CA1CF266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1001" y="1429154"/>
            <a:ext cx="5152292" cy="2255710"/>
          </a:xfrm>
        </p:spPr>
        <p:txBody>
          <a:bodyPr anchor="b"/>
          <a:lstStyle>
            <a:lvl1pPr algn="l">
              <a:lnSpc>
                <a:spcPct val="9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Place presentation title here 48pt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D1A883-A380-48BD-9784-E5D4EAA2714C}"/>
              </a:ext>
            </a:extLst>
          </p:cNvPr>
          <p:cNvSpPr txBox="1"/>
          <p:nvPr userDrawn="1"/>
        </p:nvSpPr>
        <p:spPr>
          <a:xfrm>
            <a:off x="381000" y="6058209"/>
            <a:ext cx="3112110" cy="253691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marL="0" marR="0" lvl="0" indent="0" algn="l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t>Copyright © 2021 Accenture. All rights reserved.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BC9F1450-A172-44DF-9DE8-E6487649728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1001" y="3871190"/>
            <a:ext cx="5152292" cy="1092846"/>
          </a:xfrm>
        </p:spPr>
        <p:txBody>
          <a:bodyPr vert="horz" lIns="0" tIns="0" rIns="0" bIns="0" rtlCol="0">
            <a:noAutofit/>
          </a:bodyPr>
          <a:lstStyle>
            <a:lvl1pPr marL="0" indent="0" algn="l">
              <a:lnSpc>
                <a:spcPct val="90000"/>
              </a:lnSpc>
              <a:buNone/>
              <a:defRPr lang="en-US" sz="2400" i="0" spc="0" dirty="0" smtClean="0">
                <a:solidFill>
                  <a:schemeClr val="tx1"/>
                </a:solidFill>
                <a:latin typeface="GT Sectra Fine"/>
              </a:defRPr>
            </a:lvl1pPr>
            <a:lvl2pPr marL="0" algn="ctr">
              <a:lnSpc>
                <a:spcPct val="90000"/>
              </a:lnSpc>
              <a:spcAft>
                <a:spcPts val="600"/>
              </a:spcAft>
              <a:defRPr lang="en-US" sz="2400" dirty="0" smtClean="0">
                <a:solidFill>
                  <a:srgbClr val="E6DCFF"/>
                </a:solidFill>
                <a:latin typeface="GT Sectra Fine" panose="00000500000000000000" pitchFamily="50" charset="0"/>
              </a:defRPr>
            </a:lvl2pPr>
            <a:lvl3pPr marL="0" algn="ctr">
              <a:lnSpc>
                <a:spcPct val="90000"/>
              </a:lnSpc>
              <a:spcAft>
                <a:spcPts val="600"/>
              </a:spcAft>
              <a:defRPr lang="en-US" sz="2400" dirty="0" smtClean="0">
                <a:solidFill>
                  <a:srgbClr val="E6DCFF"/>
                </a:solidFill>
                <a:latin typeface="GT Sectra Fine" panose="00000500000000000000" pitchFamily="50" charset="0"/>
              </a:defRPr>
            </a:lvl3pPr>
            <a:lvl4pPr marL="0" algn="ctr">
              <a:lnSpc>
                <a:spcPct val="90000"/>
              </a:lnSpc>
              <a:spcAft>
                <a:spcPts val="600"/>
              </a:spcAft>
              <a:defRPr lang="en-US" sz="2400" dirty="0" smtClean="0">
                <a:solidFill>
                  <a:srgbClr val="E6DCFF"/>
                </a:solidFill>
                <a:latin typeface="GT Sectra Fine" panose="00000500000000000000" pitchFamily="50" charset="0"/>
              </a:defRPr>
            </a:lvl4pPr>
            <a:lvl5pPr marL="0" algn="ctr">
              <a:lnSpc>
                <a:spcPct val="90000"/>
              </a:lnSpc>
              <a:spcAft>
                <a:spcPts val="600"/>
              </a:spcAft>
              <a:defRPr lang="en-US" sz="2400" dirty="0">
                <a:solidFill>
                  <a:srgbClr val="E6DCFF"/>
                </a:solidFill>
                <a:latin typeface="GT Sectra Fine" panose="00000500000000000000" pitchFamily="50" charset="0"/>
              </a:defRPr>
            </a:lvl5pPr>
          </a:lstStyle>
          <a:p>
            <a:pPr marL="228600" lvl="0" indent="-228600" defTabSz="914400">
              <a:spcAft>
                <a:spcPts val="0"/>
              </a:spcAft>
            </a:pPr>
            <a:r>
              <a:rPr lang="en-US" dirty="0"/>
              <a:t>Place subtitle here in GT Sectra Fine 24pt</a:t>
            </a:r>
          </a:p>
        </p:txBody>
      </p:sp>
      <p:sp>
        <p:nvSpPr>
          <p:cNvPr id="10" name="Date Placeholder 10">
            <a:extLst>
              <a:ext uri="{FF2B5EF4-FFF2-40B4-BE49-F238E27FC236}">
                <a16:creationId xmlns:a16="http://schemas.microsoft.com/office/drawing/2014/main" id="{92855D19-4358-4E1F-A33D-93F9414F4315}"/>
              </a:ext>
            </a:extLst>
          </p:cNvPr>
          <p:cNvSpPr txBox="1">
            <a:spLocks/>
          </p:cNvSpPr>
          <p:nvPr userDrawn="1"/>
        </p:nvSpPr>
        <p:spPr>
          <a:xfrm>
            <a:off x="8708985" y="6066624"/>
            <a:ext cx="3102015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defPPr>
              <a:defRPr lang="en-US"/>
            </a:defPPr>
            <a:lvl1pPr marL="0" algn="ctr" defTabSz="914400" rtl="0" eaLnBrk="1" latinLnBrk="0" hangingPunct="1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s-ES" dirty="0"/>
              <a:t>Advanced Technology Center</a:t>
            </a:r>
          </a:p>
        </p:txBody>
      </p:sp>
    </p:spTree>
    <p:extLst>
      <p:ext uri="{BB962C8B-B14F-4D97-AF65-F5344CB8AC3E}">
        <p14:creationId xmlns:p14="http://schemas.microsoft.com/office/powerpoint/2010/main" val="26060915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3" pos="720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8DEAF7F0-ADBE-DA4B-80DE-727BD0E615AA}"/>
              </a:ext>
            </a:extLst>
          </p:cNvPr>
          <p:cNvSpPr txBox="1"/>
          <p:nvPr userDrawn="1"/>
        </p:nvSpPr>
        <p:spPr>
          <a:xfrm>
            <a:off x="8317890" y="648207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GB" sz="800" dirty="0">
                <a:solidFill>
                  <a:schemeClr val="tx1">
                    <a:alpha val="75000"/>
                  </a:schemeClr>
                </a:solidFill>
              </a:rPr>
              <a:t>Copyright © 2021 Accenture. All rights reserved.</a:t>
            </a:r>
            <a:endParaRPr lang="en-US" noProof="0" dirty="0">
              <a:solidFill>
                <a:schemeClr val="tx1">
                  <a:alpha val="75000"/>
                </a:schemeClr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54DE5B9-F305-CC4E-9A6A-0DC78956D275}"/>
              </a:ext>
            </a:extLst>
          </p:cNvPr>
          <p:cNvSpPr txBox="1"/>
          <p:nvPr userDrawn="1"/>
        </p:nvSpPr>
        <p:spPr>
          <a:xfrm>
            <a:off x="11430000" y="6480793"/>
            <a:ext cx="381000" cy="20577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fld id="{8A1971D9-5B62-3C46-9EC9-FDAAB88557B2}" type="slidenum">
              <a:rPr lang="en-GB" sz="800" smtClean="0">
                <a:solidFill>
                  <a:schemeClr val="tx1">
                    <a:alpha val="75000"/>
                  </a:schemeClr>
                </a:solidFill>
              </a:rPr>
              <a:t>‹#›</a:t>
            </a:fld>
            <a:endParaRPr lang="en-US" noProof="0" dirty="0">
              <a:solidFill>
                <a:schemeClr val="tx1">
                  <a:alpha val="75000"/>
                </a:scheme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C2DB82-2141-42CD-9AE7-8A744B363FBC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11429998" y="6477001"/>
            <a:ext cx="381001" cy="20784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>
              <a:defRPr lang="en-US" sz="800" smtClean="0">
                <a:noFill/>
              </a:defRPr>
            </a:lvl1pPr>
          </a:lstStyle>
          <a:p>
            <a:pPr algn="r" defTabSz="228600">
              <a:spcAft>
                <a:spcPts val="1200"/>
              </a:spcAft>
            </a:pPr>
            <a:fld id="{CC9E6EB9-168E-4914-8CC7-2E853AFB4F1B}" type="slidenum">
              <a:rPr lang="en-US" smtClean="0"/>
              <a:pPr algn="r" defTabSz="228600">
                <a:spcAft>
                  <a:spcPts val="1200"/>
                </a:spcAft>
              </a:pPr>
              <a:t>‹#›</a:t>
            </a:fld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7A189F-CDB6-4881-855E-11E780CE46B1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381000" y="380999"/>
            <a:ext cx="11430000" cy="99060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Place headline here (36pt, min 30pt)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78F67F-4953-4937-B393-889106DBC906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381000" y="1371600"/>
            <a:ext cx="11430000" cy="493603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First level (copy 20pt)</a:t>
            </a:r>
          </a:p>
          <a:p>
            <a:pPr lvl="1"/>
            <a:r>
              <a:rPr lang="en-US" dirty="0"/>
              <a:t>Second level (bullet 20pt)</a:t>
            </a:r>
          </a:p>
          <a:p>
            <a:pPr lvl="2"/>
            <a:r>
              <a:rPr lang="en-US" dirty="0"/>
              <a:t>Third level (bullet 20pt)</a:t>
            </a:r>
          </a:p>
          <a:p>
            <a:pPr lvl="3"/>
            <a:r>
              <a:rPr lang="en-US" dirty="0"/>
              <a:t>Fourth level (bullet 18pt)</a:t>
            </a:r>
          </a:p>
          <a:p>
            <a:pPr lvl="4"/>
            <a:r>
              <a:rPr lang="en-US" dirty="0"/>
              <a:t>Fifth level (bullet 18pt)</a:t>
            </a:r>
          </a:p>
          <a:p>
            <a:pPr lvl="5"/>
            <a:r>
              <a:rPr lang="en-US" dirty="0"/>
              <a:t>Sixth level (copy 16pt)</a:t>
            </a:r>
          </a:p>
          <a:p>
            <a:pPr lvl="6"/>
            <a:r>
              <a:rPr lang="en-US" dirty="0"/>
              <a:t>Seventh level (small copy 12pt)</a:t>
            </a:r>
          </a:p>
          <a:p>
            <a:pPr lvl="7"/>
            <a:r>
              <a:rPr lang="en-US" dirty="0"/>
              <a:t>EIGHT LEVEL (DESCRIPTOR 10PT)</a:t>
            </a:r>
          </a:p>
          <a:p>
            <a:pPr lvl="8"/>
            <a:r>
              <a:rPr lang="en-US" dirty="0"/>
              <a:t>Ninth level (footer 8pt)</a:t>
            </a:r>
          </a:p>
        </p:txBody>
      </p:sp>
      <p:pic>
        <p:nvPicPr>
          <p:cNvPr id="8" name="Picture 7" descr="A picture containing drawing, clock&#10;&#10;Description automatically generated">
            <a:extLst>
              <a:ext uri="{FF2B5EF4-FFF2-40B4-BE49-F238E27FC236}">
                <a16:creationId xmlns:a16="http://schemas.microsoft.com/office/drawing/2014/main" id="{1853A1DC-CEA7-4389-92E1-34AA23C87C48}"/>
              </a:ext>
            </a:extLst>
          </p:cNvPr>
          <p:cNvPicPr>
            <a:picLocks noChangeAspect="1"/>
          </p:cNvPicPr>
          <p:nvPr userDrawn="1"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482516"/>
            <a:ext cx="192024" cy="20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1034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729" r:id="rId2"/>
    <p:sldLayoutId id="2147483741" r:id="rId3"/>
    <p:sldLayoutId id="2147483682" r:id="rId4"/>
    <p:sldLayoutId id="2147483734" r:id="rId5"/>
    <p:sldLayoutId id="2147483742" r:id="rId6"/>
    <p:sldLayoutId id="2147483733" r:id="rId7"/>
    <p:sldLayoutId id="2147483730" r:id="rId8"/>
    <p:sldLayoutId id="2147483728" r:id="rId9"/>
    <p:sldLayoutId id="2147483743" r:id="rId10"/>
    <p:sldLayoutId id="2147483744" r:id="rId11"/>
    <p:sldLayoutId id="2147483732" r:id="rId12"/>
    <p:sldLayoutId id="2147483731" r:id="rId13"/>
    <p:sldLayoutId id="2147483754" r:id="rId14"/>
    <p:sldLayoutId id="2147483681" r:id="rId15"/>
    <p:sldLayoutId id="2147483649" r:id="rId16"/>
    <p:sldLayoutId id="2147483757" r:id="rId17"/>
    <p:sldLayoutId id="2147483755" r:id="rId18"/>
    <p:sldLayoutId id="2147483737" r:id="rId19"/>
    <p:sldLayoutId id="2147483651" r:id="rId20"/>
    <p:sldLayoutId id="2147483721" r:id="rId21"/>
    <p:sldLayoutId id="2147483750" r:id="rId22"/>
    <p:sldLayoutId id="2147483745" r:id="rId23"/>
    <p:sldLayoutId id="2147483746" r:id="rId24"/>
    <p:sldLayoutId id="2147483747" r:id="rId25"/>
    <p:sldLayoutId id="2147483739" r:id="rId26"/>
    <p:sldLayoutId id="2147483748" r:id="rId27"/>
    <p:sldLayoutId id="2147483724" r:id="rId28"/>
    <p:sldLayoutId id="2147483723" r:id="rId29"/>
    <p:sldLayoutId id="2147483725" r:id="rId30"/>
    <p:sldLayoutId id="2147483673" r:id="rId31"/>
    <p:sldLayoutId id="2147483653" r:id="rId32"/>
    <p:sldLayoutId id="2147483722" r:id="rId33"/>
    <p:sldLayoutId id="2147483693" r:id="rId34"/>
    <p:sldLayoutId id="2147483701" r:id="rId35"/>
    <p:sldLayoutId id="2147483668" r:id="rId36"/>
    <p:sldLayoutId id="2147483707" r:id="rId37"/>
    <p:sldLayoutId id="2147483714" r:id="rId38"/>
    <p:sldLayoutId id="2147483657" r:id="rId39"/>
    <p:sldLayoutId id="2147483679" r:id="rId40"/>
    <p:sldLayoutId id="2147483661" r:id="rId41"/>
    <p:sldLayoutId id="2147483678" r:id="rId42"/>
    <p:sldLayoutId id="2147483663" r:id="rId43"/>
    <p:sldLayoutId id="2147483667" r:id="rId44"/>
    <p:sldLayoutId id="2147483749" r:id="rId45"/>
    <p:sldLayoutId id="2147483726" r:id="rId46"/>
    <p:sldLayoutId id="2147483688" r:id="rId47"/>
    <p:sldLayoutId id="2147483751" r:id="rId48"/>
    <p:sldLayoutId id="2147483655" r:id="rId49"/>
    <p:sldLayoutId id="2147483740" r:id="rId50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2286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" indent="-228600" algn="l" defTabSz="2286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ClrTx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-228600" algn="l" defTabSz="2286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System Font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indent="-228600" algn="l" defTabSz="2286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-228600" algn="l" defTabSz="2286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System Font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1113" indent="0" algn="l" defTabSz="2286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Graphik" panose="020B0503030202060203" pitchFamily="34" charset="0"/>
        <a:buNone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2286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2286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1000" b="1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2286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8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40" userDrawn="1">
          <p15:clr>
            <a:srgbClr val="5ACBF0"/>
          </p15:clr>
        </p15:guide>
        <p15:guide id="2" orient="horz" pos="3976" userDrawn="1">
          <p15:clr>
            <a:srgbClr val="5ACBF0"/>
          </p15:clr>
        </p15:guide>
        <p15:guide id="3" pos="240" userDrawn="1">
          <p15:clr>
            <a:srgbClr val="5ACBF0"/>
          </p15:clr>
        </p15:guide>
        <p15:guide id="4" pos="7440" userDrawn="1">
          <p15:clr>
            <a:srgbClr val="5ACBF0"/>
          </p15:clr>
        </p15:guide>
        <p15:guide id="5" orient="horz" pos="4148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0B0BC-208D-4211-BBBA-7D38E1C05F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6491" y="2318273"/>
            <a:ext cx="6815262" cy="2221454"/>
          </a:xfrm>
        </p:spPr>
        <p:txBody>
          <a:bodyPr/>
          <a:lstStyle/>
          <a:p>
            <a:r>
              <a:rPr lang="en-US" dirty="0"/>
              <a:t>Java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87014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Rectangle 134">
            <a:extLst>
              <a:ext uri="{FF2B5EF4-FFF2-40B4-BE49-F238E27FC236}">
                <a16:creationId xmlns:a16="http://schemas.microsoft.com/office/drawing/2014/main" id="{9B789048-32EE-491B-8CBF-558344FDB2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483095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72000"/>
                </a:schemeClr>
              </a:gs>
              <a:gs pos="25000">
                <a:schemeClr val="accent1">
                  <a:alpha val="55000"/>
                </a:schemeClr>
              </a:gs>
              <a:gs pos="94000">
                <a:schemeClr val="bg2">
                  <a:lumMod val="75000"/>
                  <a:alpha val="90000"/>
                </a:schemeClr>
              </a:gs>
              <a:gs pos="100000">
                <a:schemeClr val="bg2">
                  <a:lumMod val="75000"/>
                  <a:alpha val="90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7" name="Picture 136">
            <a:extLst>
              <a:ext uri="{FF2B5EF4-FFF2-40B4-BE49-F238E27FC236}">
                <a16:creationId xmlns:a16="http://schemas.microsoft.com/office/drawing/2014/main" id="{EDD2F41E-8948-4BFB-A2A3-CA8BA8ED97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A62DADB5-1A7C-2840-8715-E242D56D7C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04685" y="3353057"/>
            <a:ext cx="4481477" cy="18935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 kern="120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Control de versiones</a:t>
            </a:r>
          </a:p>
        </p:txBody>
      </p:sp>
      <p:sp>
        <p:nvSpPr>
          <p:cNvPr id="2058" name="Freeform 67">
            <a:extLst>
              <a:ext uri="{FF2B5EF4-FFF2-40B4-BE49-F238E27FC236}">
                <a16:creationId xmlns:a16="http://schemas.microsoft.com/office/drawing/2014/main" id="{07500BEA-8A07-45E9-9219-40FBEECD55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153036"/>
            <a:ext cx="3242130" cy="2704964"/>
          </a:xfrm>
          <a:custGeom>
            <a:avLst/>
            <a:gdLst>
              <a:gd name="connsiteX0" fmla="*/ 1465277 w 3242130"/>
              <a:gd name="connsiteY0" fmla="*/ 0 h 2704964"/>
              <a:gd name="connsiteX1" fmla="*/ 3242130 w 3242130"/>
              <a:gd name="connsiteY1" fmla="*/ 1776853 h 2704964"/>
              <a:gd name="connsiteX2" fmla="*/ 3027674 w 3242130"/>
              <a:gd name="connsiteY2" fmla="*/ 2623807 h 2704964"/>
              <a:gd name="connsiteX3" fmla="*/ 2978369 w 3242130"/>
              <a:gd name="connsiteY3" fmla="*/ 2704964 h 2704964"/>
              <a:gd name="connsiteX4" fmla="*/ 0 w 3242130"/>
              <a:gd name="connsiteY4" fmla="*/ 2704964 h 2704964"/>
              <a:gd name="connsiteX5" fmla="*/ 0 w 3242130"/>
              <a:gd name="connsiteY5" fmla="*/ 772542 h 2704964"/>
              <a:gd name="connsiteX6" fmla="*/ 94171 w 3242130"/>
              <a:gd name="connsiteY6" fmla="*/ 646610 h 2704964"/>
              <a:gd name="connsiteX7" fmla="*/ 1465277 w 3242130"/>
              <a:gd name="connsiteY7" fmla="*/ 0 h 2704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242130" h="2704964">
                <a:moveTo>
                  <a:pt x="1465277" y="0"/>
                </a:moveTo>
                <a:cubicBezTo>
                  <a:pt x="2446606" y="0"/>
                  <a:pt x="3242130" y="795524"/>
                  <a:pt x="3242130" y="1776853"/>
                </a:cubicBezTo>
                <a:cubicBezTo>
                  <a:pt x="3242130" y="2083519"/>
                  <a:pt x="3164442" y="2372039"/>
                  <a:pt x="3027674" y="2623807"/>
                </a:cubicBezTo>
                <a:lnTo>
                  <a:pt x="2978369" y="2704964"/>
                </a:lnTo>
                <a:lnTo>
                  <a:pt x="0" y="2704964"/>
                </a:lnTo>
                <a:lnTo>
                  <a:pt x="0" y="772542"/>
                </a:lnTo>
                <a:lnTo>
                  <a:pt x="94171" y="646610"/>
                </a:lnTo>
                <a:cubicBezTo>
                  <a:pt x="420072" y="251709"/>
                  <a:pt x="913280" y="0"/>
                  <a:pt x="1465277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59" name="Oval 140">
            <a:extLst>
              <a:ext uri="{FF2B5EF4-FFF2-40B4-BE49-F238E27FC236}">
                <a16:creationId xmlns:a16="http://schemas.microsoft.com/office/drawing/2014/main" id="{F006ACBB-A8A7-4C1B-9832-A4BFEDD2E9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75971" y="2816635"/>
            <a:ext cx="2865340" cy="2865340"/>
          </a:xfrm>
          <a:prstGeom prst="ellipse">
            <a:avLst/>
          </a:pr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0" name="Freeform 65">
            <a:extLst>
              <a:ext uri="{FF2B5EF4-FFF2-40B4-BE49-F238E27FC236}">
                <a16:creationId xmlns:a16="http://schemas.microsoft.com/office/drawing/2014/main" id="{46664683-CA82-4BDA-BCF2-5814580741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4090921" cy="3465906"/>
          </a:xfrm>
          <a:custGeom>
            <a:avLst/>
            <a:gdLst>
              <a:gd name="connsiteX0" fmla="*/ 0 w 4090921"/>
              <a:gd name="connsiteY0" fmla="*/ 0 h 3465906"/>
              <a:gd name="connsiteX1" fmla="*/ 3746474 w 4090921"/>
              <a:gd name="connsiteY1" fmla="*/ 0 h 3465906"/>
              <a:gd name="connsiteX2" fmla="*/ 3817144 w 4090921"/>
              <a:gd name="connsiteY2" fmla="*/ 116327 h 3465906"/>
              <a:gd name="connsiteX3" fmla="*/ 4090921 w 4090921"/>
              <a:gd name="connsiteY3" fmla="*/ 1197557 h 3465906"/>
              <a:gd name="connsiteX4" fmla="*/ 1822572 w 4090921"/>
              <a:gd name="connsiteY4" fmla="*/ 3465906 h 3465906"/>
              <a:gd name="connsiteX5" fmla="*/ 72204 w 4090921"/>
              <a:gd name="connsiteY5" fmla="*/ 2640438 h 3465906"/>
              <a:gd name="connsiteX6" fmla="*/ 0 w 4090921"/>
              <a:gd name="connsiteY6" fmla="*/ 2543882 h 3465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90921" h="3465906">
                <a:moveTo>
                  <a:pt x="0" y="0"/>
                </a:moveTo>
                <a:lnTo>
                  <a:pt x="3746474" y="0"/>
                </a:lnTo>
                <a:lnTo>
                  <a:pt x="3817144" y="116327"/>
                </a:lnTo>
                <a:cubicBezTo>
                  <a:pt x="3991744" y="437737"/>
                  <a:pt x="4090921" y="806065"/>
                  <a:pt x="4090921" y="1197557"/>
                </a:cubicBezTo>
                <a:cubicBezTo>
                  <a:pt x="4090921" y="2450332"/>
                  <a:pt x="3075348" y="3465906"/>
                  <a:pt x="1822572" y="3465906"/>
                </a:cubicBezTo>
                <a:cubicBezTo>
                  <a:pt x="1117886" y="3465906"/>
                  <a:pt x="488252" y="3144572"/>
                  <a:pt x="72204" y="2640438"/>
                </a:cubicBezTo>
                <a:lnTo>
                  <a:pt x="0" y="2543882"/>
                </a:ln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CA8394CC-B881-41B5-B7C5-6B7FA64532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55" r="6" b="10145"/>
          <a:stretch/>
        </p:blipFill>
        <p:spPr bwMode="auto">
          <a:xfrm>
            <a:off x="20" y="4310923"/>
            <a:ext cx="3083422" cy="2547077"/>
          </a:xfrm>
          <a:custGeom>
            <a:avLst/>
            <a:gdLst/>
            <a:ahLst/>
            <a:cxnLst/>
            <a:rect l="l" t="t" r="r" b="b"/>
            <a:pathLst>
              <a:path w="3083442" h="2547077">
                <a:moveTo>
                  <a:pt x="1464476" y="0"/>
                </a:moveTo>
                <a:cubicBezTo>
                  <a:pt x="2358607" y="0"/>
                  <a:pt x="3083442" y="724836"/>
                  <a:pt x="3083442" y="1618966"/>
                </a:cubicBezTo>
                <a:cubicBezTo>
                  <a:pt x="3083442" y="1954265"/>
                  <a:pt x="2981512" y="2265757"/>
                  <a:pt x="2806948" y="2524145"/>
                </a:cubicBezTo>
                <a:lnTo>
                  <a:pt x="2789800" y="2547077"/>
                </a:lnTo>
                <a:lnTo>
                  <a:pt x="139152" y="2547077"/>
                </a:lnTo>
                <a:lnTo>
                  <a:pt x="122004" y="2524145"/>
                </a:lnTo>
                <a:cubicBezTo>
                  <a:pt x="92910" y="2481081"/>
                  <a:pt x="65834" y="2436541"/>
                  <a:pt x="40911" y="2390661"/>
                </a:cubicBezTo>
                <a:lnTo>
                  <a:pt x="0" y="2305737"/>
                </a:lnTo>
                <a:lnTo>
                  <a:pt x="0" y="932195"/>
                </a:lnTo>
                <a:lnTo>
                  <a:pt x="40911" y="847271"/>
                </a:lnTo>
                <a:cubicBezTo>
                  <a:pt x="315065" y="342598"/>
                  <a:pt x="849762" y="0"/>
                  <a:pt x="1464476" y="0"/>
                </a:cubicBezTo>
                <a:close/>
              </a:path>
            </a:pathLst>
          </a:cu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GitHub por un código más seguro - ADA ITW">
            <a:extLst>
              <a:ext uri="{FF2B5EF4-FFF2-40B4-BE49-F238E27FC236}">
                <a16:creationId xmlns:a16="http://schemas.microsoft.com/office/drawing/2014/main" id="{73CB6FF1-BB14-4E3D-87DF-5C6BE23312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" b="8"/>
          <a:stretch/>
        </p:blipFill>
        <p:spPr bwMode="auto">
          <a:xfrm>
            <a:off x="3532736" y="2984162"/>
            <a:ext cx="2555402" cy="2555402"/>
          </a:xfrm>
          <a:custGeom>
            <a:avLst/>
            <a:gdLst/>
            <a:ahLst/>
            <a:cxnLst/>
            <a:rect l="l" t="t" r="r" b="b"/>
            <a:pathLst>
              <a:path w="6057610" h="6057610">
                <a:moveTo>
                  <a:pt x="3028805" y="0"/>
                </a:moveTo>
                <a:cubicBezTo>
                  <a:pt x="4701568" y="0"/>
                  <a:pt x="6057610" y="1356042"/>
                  <a:pt x="6057610" y="3028805"/>
                </a:cubicBezTo>
                <a:cubicBezTo>
                  <a:pt x="6057610" y="4701568"/>
                  <a:pt x="4701568" y="6057610"/>
                  <a:pt x="3028805" y="6057610"/>
                </a:cubicBezTo>
                <a:cubicBezTo>
                  <a:pt x="1356042" y="6057610"/>
                  <a:pt x="0" y="4701568"/>
                  <a:pt x="0" y="3028805"/>
                </a:cubicBezTo>
                <a:cubicBezTo>
                  <a:pt x="0" y="1356042"/>
                  <a:pt x="1356042" y="0"/>
                  <a:pt x="3028805" y="0"/>
                </a:cubicBezTo>
                <a:close/>
              </a:path>
            </a:pathLst>
          </a:cu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84D6EA32-01C4-453D-9E4F-39C48065D9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37" r="2" b="7216"/>
          <a:stretch/>
        </p:blipFill>
        <p:spPr bwMode="auto">
          <a:xfrm>
            <a:off x="1" y="1"/>
            <a:ext cx="3943111" cy="3318096"/>
          </a:xfrm>
          <a:custGeom>
            <a:avLst/>
            <a:gdLst/>
            <a:ahLst/>
            <a:cxnLst/>
            <a:rect l="l" t="t" r="r" b="b"/>
            <a:pathLst>
              <a:path w="3943111" h="3318096">
                <a:moveTo>
                  <a:pt x="73119" y="0"/>
                </a:moveTo>
                <a:lnTo>
                  <a:pt x="3572026" y="0"/>
                </a:lnTo>
                <a:lnTo>
                  <a:pt x="3580957" y="11944"/>
                </a:lnTo>
                <a:cubicBezTo>
                  <a:pt x="3809602" y="350384"/>
                  <a:pt x="3943111" y="758379"/>
                  <a:pt x="3943111" y="1197557"/>
                </a:cubicBezTo>
                <a:cubicBezTo>
                  <a:pt x="3943111" y="2368699"/>
                  <a:pt x="2993714" y="3318096"/>
                  <a:pt x="1822572" y="3318096"/>
                </a:cubicBezTo>
                <a:cubicBezTo>
                  <a:pt x="1090609" y="3318096"/>
                  <a:pt x="445264" y="2947238"/>
                  <a:pt x="64188" y="2383171"/>
                </a:cubicBezTo>
                <a:lnTo>
                  <a:pt x="0" y="2277515"/>
                </a:lnTo>
                <a:lnTo>
                  <a:pt x="0" y="117600"/>
                </a:lnTo>
                <a:lnTo>
                  <a:pt x="64188" y="11944"/>
                </a:lnTo>
                <a:close/>
              </a:path>
            </a:pathLst>
          </a:cu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itle 5">
            <a:extLst>
              <a:ext uri="{FF2B5EF4-FFF2-40B4-BE49-F238E27FC236}">
                <a16:creationId xmlns:a16="http://schemas.microsoft.com/office/drawing/2014/main" id="{5BF1E105-20D9-40F0-989C-9B2AFE2C287A}"/>
              </a:ext>
            </a:extLst>
          </p:cNvPr>
          <p:cNvSpPr txBox="1">
            <a:spLocks/>
          </p:cNvSpPr>
          <p:nvPr/>
        </p:nvSpPr>
        <p:spPr>
          <a:xfrm>
            <a:off x="3375971" y="5747920"/>
            <a:ext cx="2865341" cy="38681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800" dirty="0"/>
              <a:t>GitHub</a:t>
            </a:r>
          </a:p>
        </p:txBody>
      </p:sp>
      <p:sp>
        <p:nvSpPr>
          <p:cNvPr id="27" name="Title 5">
            <a:extLst>
              <a:ext uri="{FF2B5EF4-FFF2-40B4-BE49-F238E27FC236}">
                <a16:creationId xmlns:a16="http://schemas.microsoft.com/office/drawing/2014/main" id="{0B85E648-5A75-47C5-AE9D-D56E5C3AA226}"/>
              </a:ext>
            </a:extLst>
          </p:cNvPr>
          <p:cNvSpPr txBox="1">
            <a:spLocks/>
          </p:cNvSpPr>
          <p:nvPr/>
        </p:nvSpPr>
        <p:spPr>
          <a:xfrm>
            <a:off x="4344442" y="930284"/>
            <a:ext cx="547783" cy="38681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800" dirty="0"/>
              <a:t>Git</a:t>
            </a:r>
          </a:p>
        </p:txBody>
      </p:sp>
      <p:sp>
        <p:nvSpPr>
          <p:cNvPr id="28" name="Title 5">
            <a:extLst>
              <a:ext uri="{FF2B5EF4-FFF2-40B4-BE49-F238E27FC236}">
                <a16:creationId xmlns:a16="http://schemas.microsoft.com/office/drawing/2014/main" id="{8BD1804D-E494-4B0C-BEFC-8B23DCB1B015}"/>
              </a:ext>
            </a:extLst>
          </p:cNvPr>
          <p:cNvSpPr txBox="1">
            <a:spLocks/>
          </p:cNvSpPr>
          <p:nvPr/>
        </p:nvSpPr>
        <p:spPr>
          <a:xfrm>
            <a:off x="109060" y="3687281"/>
            <a:ext cx="2865341" cy="38681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800" dirty="0"/>
              <a:t>GitHub for Desktop</a:t>
            </a:r>
          </a:p>
        </p:txBody>
      </p:sp>
    </p:spTree>
    <p:extLst>
      <p:ext uri="{BB962C8B-B14F-4D97-AF65-F5344CB8AC3E}">
        <p14:creationId xmlns:p14="http://schemas.microsoft.com/office/powerpoint/2010/main" val="31101579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2A0E4E09-FC02-4ADC-951A-3FFA90B6FE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How to Choose a Used Car - Manning Valley Automotive">
            <a:extLst>
              <a:ext uri="{FF2B5EF4-FFF2-40B4-BE49-F238E27FC236}">
                <a16:creationId xmlns:a16="http://schemas.microsoft.com/office/drawing/2014/main" id="{0E0F2C9A-01E5-4275-A3FA-87B4B0F9C2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2302"/>
          <a:stretch/>
        </p:blipFill>
        <p:spPr bwMode="auto">
          <a:xfrm>
            <a:off x="5768642" y="-1"/>
            <a:ext cx="642305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24F266AD-725B-4A9D-B448-4C000F95CB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70D14D7-7546-48E9-9890-781EFF960E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483" y="3992591"/>
            <a:ext cx="4805996" cy="164459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400">
                <a:solidFill>
                  <a:srgbClr val="000000"/>
                </a:solidFill>
              </a:rPr>
              <a:t>¿Preguntas?</a:t>
            </a:r>
          </a:p>
        </p:txBody>
      </p:sp>
    </p:spTree>
    <p:extLst>
      <p:ext uri="{BB962C8B-B14F-4D97-AF65-F5344CB8AC3E}">
        <p14:creationId xmlns:p14="http://schemas.microsoft.com/office/powerpoint/2010/main" val="2387328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86DCA-E252-45B6-8790-F0CA74EA47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1852451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D8A4CFA-92CF-4AED-9DA6-8751811F92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1000" y="2301145"/>
            <a:ext cx="5152292" cy="2255710"/>
          </a:xfrm>
        </p:spPr>
        <p:txBody>
          <a:bodyPr/>
          <a:lstStyle/>
          <a:p>
            <a:r>
              <a:rPr lang="es-DO" dirty="0"/>
              <a:t>Control de versiones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70330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62DADB5-1A7C-2840-8715-E242D56D7C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9093" y="185060"/>
            <a:ext cx="7997521" cy="1718386"/>
          </a:xfrm>
        </p:spPr>
        <p:txBody>
          <a:bodyPr/>
          <a:lstStyle/>
          <a:p>
            <a:r>
              <a:rPr lang="es-DO" dirty="0"/>
              <a:t>Control de versiones</a:t>
            </a:r>
            <a:endParaRPr lang="en-US" dirty="0"/>
          </a:p>
        </p:txBody>
      </p:sp>
      <p:sp>
        <p:nvSpPr>
          <p:cNvPr id="9" name="Text Box 4">
            <a:extLst>
              <a:ext uri="{FF2B5EF4-FFF2-40B4-BE49-F238E27FC236}">
                <a16:creationId xmlns:a16="http://schemas.microsoft.com/office/drawing/2014/main" id="{B645464F-5AB0-479A-9DA5-673D4E6A37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9093" y="2340420"/>
            <a:ext cx="9991658" cy="6267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17640" rIns="0" bIns="0" anchor="ctr"/>
          <a:lstStyle>
            <a:defPPr>
              <a:defRPr lang="es-MX"/>
            </a:defPPr>
            <a:lvl1pPr algn="just">
              <a:lnSpc>
                <a:spcPct val="93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 b="0">
                <a:solidFill>
                  <a:schemeClr val="accent1">
                    <a:lumMod val="60000"/>
                    <a:lumOff val="40000"/>
                  </a:schemeClr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FFFFFF"/>
                </a:solidFill>
                <a:ea typeface="Microsoft YaHei" charset="-122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FFFFFF"/>
                </a:solidFill>
                <a:ea typeface="Microsoft YaHei" charset="-122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FFFFFF"/>
                </a:solidFill>
                <a:ea typeface="Microsoft YaHei" charset="-122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FFFFFF"/>
                </a:solidFill>
                <a:ea typeface="Microsoft YaHei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FFFFFF"/>
                </a:solidFill>
                <a:ea typeface="Microsoft YaHei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FFFFFF"/>
                </a:solidFill>
                <a:ea typeface="Microsoft YaHei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FFFFFF"/>
                </a:solidFill>
                <a:ea typeface="Microsoft YaHei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FFFFFF"/>
                </a:solidFill>
                <a:ea typeface="Microsoft YaHei" charset="-122"/>
              </a:defRPr>
            </a:lvl9pPr>
          </a:lstStyle>
          <a:p>
            <a:r>
              <a:rPr lang="es-DO" sz="1600" dirty="0"/>
              <a:t>Un </a:t>
            </a:r>
            <a:r>
              <a:rPr lang="es-DO" sz="1600" dirty="0">
                <a:solidFill>
                  <a:schemeClr val="accent1">
                    <a:lumMod val="75000"/>
                  </a:schemeClr>
                </a:solidFill>
              </a:rPr>
              <a:t>Sistema de Control de Versiones </a:t>
            </a:r>
            <a:r>
              <a:rPr lang="es-DO" sz="1600" dirty="0"/>
              <a:t>(VCS por su siglas en ingles) es un software que ayuda a la integración del trabajo en equipo y mantenimiento de historias de cambios realizamos por el mismo.</a:t>
            </a:r>
          </a:p>
        </p:txBody>
      </p:sp>
      <p:pic>
        <p:nvPicPr>
          <p:cNvPr id="2050" name="Picture 2" descr="▷ Git - Sistemas de Control de Versiones - Swift by Coding">
            <a:extLst>
              <a:ext uri="{FF2B5EF4-FFF2-40B4-BE49-F238E27FC236}">
                <a16:creationId xmlns:a16="http://schemas.microsoft.com/office/drawing/2014/main" id="{F4C90994-0944-42D6-9E5C-F19E56E1F6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9093" y="3090751"/>
            <a:ext cx="3158872" cy="2662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Text Box 4">
            <a:extLst>
              <a:ext uri="{FF2B5EF4-FFF2-40B4-BE49-F238E27FC236}">
                <a16:creationId xmlns:a16="http://schemas.microsoft.com/office/drawing/2014/main" id="{BAF72FFD-118D-414E-AA19-856F8398B4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46443" y="3090751"/>
            <a:ext cx="5225142" cy="31514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17640" rIns="0" bIns="0" anchor="ctr"/>
          <a:lstStyle>
            <a:defPPr>
              <a:defRPr lang="es-MX"/>
            </a:defPPr>
            <a:lvl1pPr algn="just">
              <a:lnSpc>
                <a:spcPct val="93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 b="0">
                <a:solidFill>
                  <a:schemeClr val="accent1">
                    <a:lumMod val="60000"/>
                    <a:lumOff val="40000"/>
                  </a:schemeClr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FFFFFF"/>
                </a:solidFill>
                <a:ea typeface="Microsoft YaHei" charset="-122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FFFFFF"/>
                </a:solidFill>
                <a:ea typeface="Microsoft YaHei" charset="-122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FFFFFF"/>
                </a:solidFill>
                <a:ea typeface="Microsoft YaHei" charset="-122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FFFFFF"/>
                </a:solidFill>
                <a:ea typeface="Microsoft YaHei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FFFFFF"/>
                </a:solidFill>
                <a:ea typeface="Microsoft YaHei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FFFFFF"/>
                </a:solidFill>
                <a:ea typeface="Microsoft YaHei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FFFFFF"/>
                </a:solidFill>
                <a:ea typeface="Microsoft YaHei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FFFFFF"/>
                </a:solidFill>
                <a:ea typeface="Microsoft YaHei" charset="-122"/>
              </a:defRPr>
            </a:lvl9pPr>
          </a:lstStyle>
          <a:p>
            <a:pPr algn="l"/>
            <a:r>
              <a:rPr lang="es-ES" sz="1600" dirty="0"/>
              <a:t>Entre los beneficios del mismo, podemos destacar:</a:t>
            </a:r>
          </a:p>
          <a:p>
            <a:pPr algn="l"/>
            <a:endParaRPr lang="es-ES" sz="16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sz="1600" dirty="0"/>
              <a:t>Permite trabajar simultáneamente.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sz="1600" dirty="0"/>
              <a:t>No permite que los cambios de uno sobrescriban los de otros.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sz="1600" dirty="0"/>
              <a:t>Mantiene la historia de cada versión.</a:t>
            </a:r>
          </a:p>
          <a:p>
            <a:pPr algn="l"/>
            <a:endParaRPr lang="es-ES" sz="1600" dirty="0"/>
          </a:p>
          <a:p>
            <a:pPr algn="l"/>
            <a:r>
              <a:rPr lang="es-ES" sz="1600" dirty="0"/>
              <a:t>Tipos de VCS</a:t>
            </a:r>
          </a:p>
          <a:p>
            <a:pPr algn="l"/>
            <a:endParaRPr lang="es-ES" sz="16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sz="1600" dirty="0"/>
              <a:t>Sistema de control de versiones centralizado (CVCS).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sz="1600" dirty="0"/>
              <a:t>Sistema de control de versiones descentralizado/distribuido (DVCS).</a:t>
            </a:r>
          </a:p>
          <a:p>
            <a:pPr algn="l"/>
            <a:endParaRPr lang="es-ES" sz="1600" dirty="0"/>
          </a:p>
        </p:txBody>
      </p:sp>
    </p:spTree>
    <p:extLst>
      <p:ext uri="{BB962C8B-B14F-4D97-AF65-F5344CB8AC3E}">
        <p14:creationId xmlns:p14="http://schemas.microsoft.com/office/powerpoint/2010/main" val="20549115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40">
            <a:extLst>
              <a:ext uri="{FF2B5EF4-FFF2-40B4-BE49-F238E27FC236}">
                <a16:creationId xmlns:a16="http://schemas.microsoft.com/office/drawing/2014/main" id="{AFA67CD3-AB4E-4A7A-BEB8-53C445D8C4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726"/>
            <a:ext cx="5614875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9" name="Picture 42">
            <a:extLst>
              <a:ext uri="{FF2B5EF4-FFF2-40B4-BE49-F238E27FC236}">
                <a16:creationId xmlns:a16="http://schemas.microsoft.com/office/drawing/2014/main" id="{07CF545F-9C2E-4446-97CD-AD92990C2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A62DADB5-1A7C-2840-8715-E242D56D7C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4105" y="802955"/>
            <a:ext cx="4977976" cy="145405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DO" sz="4400" dirty="0"/>
              <a:t>Control de versiones</a:t>
            </a:r>
            <a:endParaRPr lang="en-US" sz="4400" kern="1200" dirty="0">
              <a:solidFill>
                <a:srgbClr val="000000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0" name="Freeform 62">
            <a:extLst>
              <a:ext uri="{FF2B5EF4-FFF2-40B4-BE49-F238E27FC236}">
                <a16:creationId xmlns:a16="http://schemas.microsoft.com/office/drawing/2014/main" id="{339C8D78-A644-462F-B674-F440635E5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8619"/>
            <a:ext cx="5000438" cy="5400962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5000"/>
                  </a:schemeClr>
                </a:gs>
                <a:gs pos="100000">
                  <a:schemeClr val="bg2">
                    <a:lumMod val="8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6F214B8-E581-4435-BC72-8C7EC0E983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349" y="1960636"/>
            <a:ext cx="3661831" cy="2956927"/>
          </a:xfrm>
          <a:prstGeom prst="rect">
            <a:avLst/>
          </a:prstGeom>
        </p:spPr>
      </p:pic>
      <p:sp>
        <p:nvSpPr>
          <p:cNvPr id="9" name="Text Box 4">
            <a:extLst>
              <a:ext uri="{FF2B5EF4-FFF2-40B4-BE49-F238E27FC236}">
                <a16:creationId xmlns:a16="http://schemas.microsoft.com/office/drawing/2014/main" id="{B645464F-5AB0-479A-9DA5-673D4E6A37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0574" y="2421683"/>
            <a:ext cx="4977578" cy="371789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lIns="91440" tIns="45720" rIns="91440" bIns="45720" rtlCol="0" anchor="ctr">
            <a:normAutofit/>
          </a:bodyPr>
          <a:lstStyle>
            <a:defPPr>
              <a:defRPr lang="es-MX"/>
            </a:defPPr>
            <a:lvl1pPr algn="just">
              <a:lnSpc>
                <a:spcPct val="93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 b="0">
                <a:solidFill>
                  <a:schemeClr val="accent1">
                    <a:lumMod val="60000"/>
                    <a:lumOff val="40000"/>
                  </a:schemeClr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FFFFFF"/>
                </a:solidFill>
                <a:ea typeface="Microsoft YaHei" charset="-122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FFFFFF"/>
                </a:solidFill>
                <a:ea typeface="Microsoft YaHei" charset="-122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FFFFFF"/>
                </a:solidFill>
                <a:ea typeface="Microsoft YaHei" charset="-122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FFFFFF"/>
                </a:solidFill>
                <a:ea typeface="Microsoft YaHei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FFFFFF"/>
                </a:solidFill>
                <a:ea typeface="Microsoft YaHei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FFFFFF"/>
                </a:solidFill>
                <a:ea typeface="Microsoft YaHei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FFFFFF"/>
                </a:solidFill>
                <a:ea typeface="Microsoft YaHei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FFFFFF"/>
                </a:solidFill>
                <a:ea typeface="Microsoft YaHei" charset="-122"/>
              </a:defRPr>
            </a:lvl9pPr>
          </a:lstStyle>
          <a:p>
            <a:r>
              <a:rPr lang="es-ES" sz="1400" dirty="0" err="1">
                <a:solidFill>
                  <a:schemeClr val="accent1">
                    <a:lumMod val="75000"/>
                  </a:schemeClr>
                </a:solidFill>
              </a:rPr>
              <a:t>Distributed</a:t>
            </a:r>
            <a:r>
              <a:rPr lang="es-ES" sz="1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sz="1400" dirty="0" err="1">
                <a:solidFill>
                  <a:schemeClr val="accent1">
                    <a:lumMod val="75000"/>
                  </a:schemeClr>
                </a:solidFill>
              </a:rPr>
              <a:t>Version</a:t>
            </a:r>
            <a:r>
              <a:rPr lang="es-ES" sz="1400" dirty="0">
                <a:solidFill>
                  <a:schemeClr val="accent1">
                    <a:lumMod val="75000"/>
                  </a:schemeClr>
                </a:solidFill>
              </a:rPr>
              <a:t> Control </a:t>
            </a:r>
            <a:r>
              <a:rPr lang="es-ES" sz="1400" dirty="0" err="1">
                <a:solidFill>
                  <a:schemeClr val="accent1">
                    <a:lumMod val="75000"/>
                  </a:schemeClr>
                </a:solidFill>
              </a:rPr>
              <a:t>System</a:t>
            </a:r>
            <a:endParaRPr lang="es-ES" sz="1400" dirty="0">
              <a:solidFill>
                <a:schemeClr val="accent1">
                  <a:lumMod val="75000"/>
                </a:schemeClr>
              </a:solidFill>
            </a:endParaRPr>
          </a:p>
          <a:p>
            <a:br>
              <a:rPr lang="es-ES" sz="1400" dirty="0"/>
            </a:br>
            <a:r>
              <a:rPr lang="es-ES" sz="1400" dirty="0"/>
              <a:t>Un Sistema de control de versiones distribuido/centralizado</a:t>
            </a:r>
            <a:r>
              <a:rPr lang="en-US" sz="1400" dirty="0"/>
              <a:t> (DVCS) </a:t>
            </a:r>
            <a:r>
              <a:rPr lang="en-US" sz="1400" dirty="0" err="1"/>
              <a:t>utiliza</a:t>
            </a:r>
            <a:r>
              <a:rPr lang="en-US" sz="1400" dirty="0"/>
              <a:t> un </a:t>
            </a:r>
            <a:r>
              <a:rPr lang="en-US" sz="1400" dirty="0" err="1"/>
              <a:t>servidor</a:t>
            </a:r>
            <a:r>
              <a:rPr lang="en-US" sz="1400" dirty="0"/>
              <a:t> </a:t>
            </a:r>
            <a:r>
              <a:rPr lang="en-US" sz="1400" dirty="0" err="1"/>
              <a:t>centralizado</a:t>
            </a:r>
            <a:r>
              <a:rPr lang="en-US" sz="1400" dirty="0"/>
              <a:t> para </a:t>
            </a:r>
            <a:r>
              <a:rPr lang="en-US" sz="1400" dirty="0" err="1"/>
              <a:t>todos</a:t>
            </a:r>
            <a:r>
              <a:rPr lang="en-US" sz="1400" dirty="0"/>
              <a:t> los </a:t>
            </a:r>
            <a:r>
              <a:rPr lang="en-US" sz="1400" dirty="0" err="1"/>
              <a:t>ficheros</a:t>
            </a:r>
            <a:r>
              <a:rPr lang="en-US" sz="1400" dirty="0"/>
              <a:t> y </a:t>
            </a:r>
            <a:r>
              <a:rPr lang="en-US" sz="1400" dirty="0" err="1"/>
              <a:t>permite</a:t>
            </a:r>
            <a:r>
              <a:rPr lang="en-US" sz="1400" dirty="0"/>
              <a:t> la </a:t>
            </a:r>
            <a:r>
              <a:rPr lang="en-US" sz="1400" dirty="0" err="1"/>
              <a:t>colaboración</a:t>
            </a:r>
            <a:r>
              <a:rPr lang="en-US" sz="1400" dirty="0"/>
              <a:t> entre los </a:t>
            </a:r>
            <a:r>
              <a:rPr lang="en-US" sz="1400" dirty="0" err="1"/>
              <a:t>miembros</a:t>
            </a:r>
            <a:r>
              <a:rPr lang="en-US" sz="1400" dirty="0"/>
              <a:t> del </a:t>
            </a:r>
            <a:r>
              <a:rPr lang="en-US" sz="1400" dirty="0" err="1"/>
              <a:t>equipo</a:t>
            </a:r>
            <a:r>
              <a:rPr lang="en-US" sz="1400" dirty="0"/>
              <a:t>. </a:t>
            </a:r>
            <a:r>
              <a:rPr lang="en-US" sz="1400" dirty="0" err="1"/>
              <a:t>Siendo</a:t>
            </a:r>
            <a:r>
              <a:rPr lang="en-US" sz="1400" dirty="0"/>
              <a:t> </a:t>
            </a:r>
            <a:r>
              <a:rPr lang="en-US" sz="1400" dirty="0" err="1"/>
              <a:t>este</a:t>
            </a:r>
            <a:r>
              <a:rPr lang="en-US" sz="1400" dirty="0"/>
              <a:t> </a:t>
            </a:r>
            <a:r>
              <a:rPr lang="en-US" sz="1400" dirty="0" err="1"/>
              <a:t>tu</a:t>
            </a:r>
            <a:r>
              <a:rPr lang="en-US" sz="1400" dirty="0"/>
              <a:t> punto </a:t>
            </a:r>
            <a:r>
              <a:rPr lang="en-US" sz="1400" dirty="0" err="1"/>
              <a:t>más</a:t>
            </a:r>
            <a:r>
              <a:rPr lang="en-US" sz="1400" dirty="0"/>
              <a:t> </a:t>
            </a:r>
            <a:r>
              <a:rPr lang="en-US" sz="1400" dirty="0" err="1"/>
              <a:t>fuerte</a:t>
            </a:r>
            <a:r>
              <a:rPr lang="en-US" sz="1400" dirty="0"/>
              <a:t> a </a:t>
            </a:r>
            <a:r>
              <a:rPr lang="en-US" sz="1400" dirty="0" err="1"/>
              <a:t>su</a:t>
            </a:r>
            <a:r>
              <a:rPr lang="en-US" sz="1400" dirty="0"/>
              <a:t> </a:t>
            </a:r>
            <a:r>
              <a:rPr lang="en-US" sz="1400" dirty="0" err="1"/>
              <a:t>vez</a:t>
            </a:r>
            <a:r>
              <a:rPr lang="en-US" sz="1400" dirty="0"/>
              <a:t> </a:t>
            </a:r>
            <a:r>
              <a:rPr lang="en-US" sz="1400" dirty="0" err="1"/>
              <a:t>también</a:t>
            </a:r>
            <a:r>
              <a:rPr lang="en-US" sz="1400" dirty="0"/>
              <a:t> es </a:t>
            </a:r>
            <a:r>
              <a:rPr lang="en-US" sz="1400" dirty="0" err="1"/>
              <a:t>su</a:t>
            </a:r>
            <a:r>
              <a:rPr lang="en-US" sz="1400" dirty="0"/>
              <a:t> punto </a:t>
            </a:r>
            <a:r>
              <a:rPr lang="en-US" sz="1400" dirty="0" err="1"/>
              <a:t>más</a:t>
            </a:r>
            <a:r>
              <a:rPr lang="en-US" sz="1400" dirty="0"/>
              <a:t> </a:t>
            </a:r>
            <a:r>
              <a:rPr lang="en-US" sz="1400" dirty="0" err="1"/>
              <a:t>debil</a:t>
            </a:r>
            <a:r>
              <a:rPr lang="en-US" sz="1400" dirty="0"/>
              <a:t> </a:t>
            </a:r>
            <a:r>
              <a:rPr lang="en-US" sz="1400" dirty="0" err="1"/>
              <a:t>ya</a:t>
            </a:r>
            <a:r>
              <a:rPr lang="en-US" sz="1400" dirty="0"/>
              <a:t> que </a:t>
            </a:r>
            <a:r>
              <a:rPr lang="en-US" sz="1400" dirty="0" err="1"/>
              <a:t>si</a:t>
            </a:r>
            <a:r>
              <a:rPr lang="en-US" sz="1400" dirty="0"/>
              <a:t> el </a:t>
            </a:r>
            <a:r>
              <a:rPr lang="en-US" sz="1400" dirty="0" err="1"/>
              <a:t>servidor</a:t>
            </a:r>
            <a:r>
              <a:rPr lang="en-US" sz="1400" dirty="0"/>
              <a:t> central </a:t>
            </a:r>
            <a:r>
              <a:rPr lang="en-US" sz="1400" dirty="0" err="1"/>
              <a:t>queda</a:t>
            </a:r>
            <a:r>
              <a:rPr lang="en-US" sz="1400" dirty="0"/>
              <a:t> </a:t>
            </a:r>
            <a:r>
              <a:rPr lang="en-US" sz="1400" dirty="0" err="1"/>
              <a:t>fuera</a:t>
            </a:r>
            <a:r>
              <a:rPr lang="en-US" sz="1400" dirty="0"/>
              <a:t> de </a:t>
            </a:r>
            <a:r>
              <a:rPr lang="en-US" sz="1400" dirty="0" err="1"/>
              <a:t>servicio</a:t>
            </a:r>
            <a:r>
              <a:rPr lang="en-US" sz="1400" dirty="0"/>
              <a:t>, el </a:t>
            </a:r>
            <a:r>
              <a:rPr lang="en-US" sz="1400" dirty="0" err="1"/>
              <a:t>equipo</a:t>
            </a:r>
            <a:r>
              <a:rPr lang="en-US" sz="1400" dirty="0"/>
              <a:t> complete </a:t>
            </a:r>
            <a:r>
              <a:rPr lang="en-US" sz="1400" dirty="0" err="1"/>
              <a:t>queda</a:t>
            </a:r>
            <a:r>
              <a:rPr lang="en-US" sz="1400" dirty="0"/>
              <a:t> </a:t>
            </a:r>
            <a:r>
              <a:rPr lang="en-US" sz="1400" dirty="0" err="1"/>
              <a:t>desconectado</a:t>
            </a:r>
            <a:r>
              <a:rPr lang="en-US" sz="1400" dirty="0"/>
              <a:t>.</a:t>
            </a:r>
          </a:p>
          <a:p>
            <a:endParaRPr lang="en-US" sz="1400" dirty="0"/>
          </a:p>
          <a:p>
            <a:r>
              <a:rPr lang="en-US" sz="1400" dirty="0"/>
              <a:t>Para </a:t>
            </a:r>
            <a:r>
              <a:rPr lang="en-US" sz="1400" dirty="0" err="1"/>
              <a:t>solventar</a:t>
            </a:r>
            <a:r>
              <a:rPr lang="en-US" sz="1400" dirty="0"/>
              <a:t> </a:t>
            </a:r>
            <a:r>
              <a:rPr lang="en-US" sz="1400" dirty="0" err="1"/>
              <a:t>esto</a:t>
            </a:r>
            <a:r>
              <a:rPr lang="en-US" sz="1400" dirty="0"/>
              <a:t>, </a:t>
            </a:r>
            <a:r>
              <a:rPr lang="en-US" sz="1400" dirty="0" err="1"/>
              <a:t>este</a:t>
            </a:r>
            <a:r>
              <a:rPr lang="en-US" sz="1400" dirty="0"/>
              <a:t> </a:t>
            </a:r>
            <a:r>
              <a:rPr lang="en-US" sz="1400" dirty="0" err="1"/>
              <a:t>tipo</a:t>
            </a:r>
            <a:r>
              <a:rPr lang="en-US" sz="1400" dirty="0"/>
              <a:t> de </a:t>
            </a:r>
            <a:r>
              <a:rPr lang="en-US" sz="1400" dirty="0" err="1"/>
              <a:t>repositorio</a:t>
            </a:r>
            <a:r>
              <a:rPr lang="en-US" sz="1400" dirty="0"/>
              <a:t> </a:t>
            </a:r>
            <a:r>
              <a:rPr lang="en-US" sz="1400" dirty="0" err="1"/>
              <a:t>permite</a:t>
            </a:r>
            <a:r>
              <a:rPr lang="en-US" sz="1400" dirty="0"/>
              <a:t> la </a:t>
            </a:r>
            <a:r>
              <a:rPr lang="en-US" sz="1400" dirty="0" err="1"/>
              <a:t>restauración</a:t>
            </a:r>
            <a:r>
              <a:rPr lang="en-US" sz="1400" dirty="0"/>
              <a:t> del </a:t>
            </a:r>
            <a:r>
              <a:rPr lang="en-US" sz="1400" dirty="0" err="1"/>
              <a:t>mismo</a:t>
            </a:r>
            <a:r>
              <a:rPr lang="en-US" sz="1400" dirty="0"/>
              <a:t> </a:t>
            </a:r>
            <a:r>
              <a:rPr lang="en-US" sz="1400" dirty="0" err="1"/>
              <a:t>desde</a:t>
            </a:r>
            <a:r>
              <a:rPr lang="en-US" sz="1400" dirty="0"/>
              <a:t> la </a:t>
            </a:r>
            <a:r>
              <a:rPr lang="en-US" sz="1400" dirty="0" err="1"/>
              <a:t>copia</a:t>
            </a:r>
            <a:r>
              <a:rPr lang="en-US" sz="1400" dirty="0"/>
              <a:t> </a:t>
            </a:r>
            <a:r>
              <a:rPr lang="en-US" sz="1400" dirty="0" err="1"/>
              <a:t>más</a:t>
            </a:r>
            <a:r>
              <a:rPr lang="en-US" sz="1400" dirty="0"/>
              <a:t> </a:t>
            </a:r>
            <a:r>
              <a:rPr lang="en-US" sz="1400" dirty="0" err="1"/>
              <a:t>reciente</a:t>
            </a:r>
            <a:r>
              <a:rPr lang="en-US" sz="1400" dirty="0"/>
              <a:t> </a:t>
            </a:r>
            <a:r>
              <a:rPr lang="en-US" sz="1400" dirty="0" err="1"/>
              <a:t>localizada</a:t>
            </a:r>
            <a:r>
              <a:rPr lang="en-US" sz="1400" dirty="0"/>
              <a:t> </a:t>
            </a:r>
            <a:r>
              <a:rPr lang="en-US" sz="1400" dirty="0" err="1"/>
              <a:t>en</a:t>
            </a:r>
            <a:r>
              <a:rPr lang="en-US" sz="1400" dirty="0"/>
              <a:t> </a:t>
            </a:r>
            <a:r>
              <a:rPr lang="en-US" sz="1400" dirty="0" err="1"/>
              <a:t>cualqueira</a:t>
            </a:r>
            <a:r>
              <a:rPr lang="en-US" sz="1400" dirty="0"/>
              <a:t> de los </a:t>
            </a:r>
            <a:r>
              <a:rPr lang="en-US" sz="1400" dirty="0" err="1"/>
              <a:t>miembros</a:t>
            </a:r>
            <a:r>
              <a:rPr lang="en-US" sz="1400" dirty="0"/>
              <a:t> del </a:t>
            </a:r>
            <a:r>
              <a:rPr lang="en-US" sz="1400" dirty="0" err="1"/>
              <a:t>equipo</a:t>
            </a:r>
            <a:r>
              <a:rPr lang="en-US" sz="1400" dirty="0"/>
              <a:t> que </a:t>
            </a:r>
            <a:r>
              <a:rPr lang="en-US" sz="1400" dirty="0" err="1"/>
              <a:t>está</a:t>
            </a:r>
            <a:r>
              <a:rPr lang="en-US" sz="1400" dirty="0"/>
              <a:t> </a:t>
            </a:r>
            <a:r>
              <a:rPr lang="en-US" sz="1400" dirty="0" err="1"/>
              <a:t>colaborando</a:t>
            </a:r>
            <a:r>
              <a:rPr lang="en-US" sz="1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460792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62DADB5-1A7C-2840-8715-E242D56D7C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9093" y="185060"/>
            <a:ext cx="7997521" cy="1718386"/>
          </a:xfrm>
        </p:spPr>
        <p:txBody>
          <a:bodyPr/>
          <a:lstStyle/>
          <a:p>
            <a:r>
              <a:rPr lang="es-DO" dirty="0"/>
              <a:t>Control de versiones</a:t>
            </a:r>
            <a:endParaRPr lang="en-US" dirty="0"/>
          </a:p>
        </p:txBody>
      </p:sp>
      <p:sp>
        <p:nvSpPr>
          <p:cNvPr id="7" name="Text Box 4">
            <a:extLst>
              <a:ext uri="{FF2B5EF4-FFF2-40B4-BE49-F238E27FC236}">
                <a16:creationId xmlns:a16="http://schemas.microsoft.com/office/drawing/2014/main" id="{C3EB768D-1B35-4536-8FDC-30E036DF0A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9093" y="2222302"/>
            <a:ext cx="6307688" cy="37959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26640" rIns="0" bIns="0" anchor="ctr"/>
          <a:lstStyle>
            <a:defPPr>
              <a:defRPr lang="es-MX"/>
            </a:defPPr>
            <a:lvl1pPr algn="just" eaLnBrk="1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chemeClr val="accent1">
                    <a:lumMod val="60000"/>
                    <a:lumOff val="40000"/>
                  </a:schemeClr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ea typeface="Microsoft YaHei" charset="-122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ea typeface="Microsoft YaHei" charset="-122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ea typeface="Microsoft YaHei" charset="-122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ea typeface="Microsoft YaHei" charset="-122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ea typeface="Microsoft YaHei" charset="-122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ea typeface="Microsoft YaHei" charset="-122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ea typeface="Microsoft YaHei" charset="-122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ea typeface="Microsoft YaHei" charset="-122"/>
              </a:defRPr>
            </a:lvl9pPr>
          </a:lstStyle>
          <a:p>
            <a:r>
              <a:rPr lang="es-DO" sz="1400" dirty="0"/>
              <a:t>Git es un sistema de control de versiones de código abierto ya que esta liberado bajo la licencia GPL que permite realizar operaciones rápida y sencillas ya que la mayoría de estas las realiza de forma local.</a:t>
            </a:r>
          </a:p>
          <a:p>
            <a:endParaRPr lang="es-DO" sz="1400" dirty="0"/>
          </a:p>
          <a:p>
            <a:r>
              <a:rPr lang="es-DO" sz="1400" dirty="0"/>
              <a:t>Este no se basa en un servidor 100% centralizado, permitiendo que puedas realizar la mayoría de las operaciones en local sin conexión a internet.</a:t>
            </a:r>
          </a:p>
          <a:p>
            <a:endParaRPr lang="es-DO" sz="1400" dirty="0"/>
          </a:p>
          <a:p>
            <a:r>
              <a:rPr lang="es-DO" sz="1400" dirty="0"/>
              <a:t>Es muy seguro ya que trabaja bajo encriptación SHA1 y la posibilidad de perder un </a:t>
            </a:r>
            <a:r>
              <a:rPr lang="es-DO" sz="1400" dirty="0" err="1"/>
              <a:t>backup</a:t>
            </a:r>
            <a:r>
              <a:rPr lang="es-DO" sz="1400" dirty="0"/>
              <a:t> es muy raro ya que cada cliente guarda un repositorio local con una copia exacta del repositorio remoto.</a:t>
            </a:r>
          </a:p>
          <a:p>
            <a:endParaRPr lang="es-DO" sz="1400" dirty="0"/>
          </a:p>
          <a:p>
            <a:endParaRPr lang="es-DO" sz="1400" dirty="0"/>
          </a:p>
        </p:txBody>
      </p:sp>
      <p:pic>
        <p:nvPicPr>
          <p:cNvPr id="13" name="Picture 2" descr="Crear ramas con Git. uGeek Blog">
            <a:extLst>
              <a:ext uri="{FF2B5EF4-FFF2-40B4-BE49-F238E27FC236}">
                <a16:creationId xmlns:a16="http://schemas.microsoft.com/office/drawing/2014/main" id="{CC01B27F-4280-42E1-9E2B-FC9B151DBC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7052" y="1903446"/>
            <a:ext cx="3333750" cy="333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91442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62DADB5-1A7C-2840-8715-E242D56D7C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9093" y="185060"/>
            <a:ext cx="7997521" cy="1718386"/>
          </a:xfrm>
        </p:spPr>
        <p:txBody>
          <a:bodyPr/>
          <a:lstStyle/>
          <a:p>
            <a:r>
              <a:rPr lang="es-DO" dirty="0"/>
              <a:t>Control de versiones</a:t>
            </a:r>
            <a:endParaRPr lang="en-US" dirty="0"/>
          </a:p>
        </p:txBody>
      </p:sp>
      <p:sp>
        <p:nvSpPr>
          <p:cNvPr id="12" name="Text Box 3">
            <a:extLst>
              <a:ext uri="{FF2B5EF4-FFF2-40B4-BE49-F238E27FC236}">
                <a16:creationId xmlns:a16="http://schemas.microsoft.com/office/drawing/2014/main" id="{0BA62920-A62F-45E5-9765-88D5E04D86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9093" y="2211372"/>
            <a:ext cx="9982327" cy="32190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17640" rIns="0" bIns="0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FFFFFF"/>
                </a:solidFill>
                <a:latin typeface="Arial" charset="0"/>
                <a:ea typeface="Microsoft YaHei" charset="-122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FFFFFF"/>
                </a:solidFill>
                <a:latin typeface="Arial" charset="0"/>
                <a:ea typeface="Microsoft YaHei" charset="-122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FFFFFF"/>
                </a:solidFill>
                <a:latin typeface="Arial" charset="0"/>
                <a:ea typeface="Microsoft YaHei" charset="-122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FFFFFF"/>
                </a:solidFill>
                <a:latin typeface="Arial" charset="0"/>
                <a:ea typeface="Microsoft YaHei" charset="-122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FFFFFF"/>
                </a:solidFill>
                <a:latin typeface="Arial" charset="0"/>
                <a:ea typeface="Microsoft YaHei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FFFFFF"/>
                </a:solidFill>
                <a:latin typeface="Arial" charset="0"/>
                <a:ea typeface="Microsoft YaHei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FFFFFF"/>
                </a:solidFill>
                <a:latin typeface="Arial" charset="0"/>
                <a:ea typeface="Microsoft YaHei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FFFFFF"/>
                </a:solidFill>
                <a:latin typeface="Arial" charset="0"/>
                <a:ea typeface="Microsoft YaHei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FFFFFF"/>
                </a:solidFill>
                <a:latin typeface="Arial" charset="0"/>
                <a:ea typeface="Microsoft YaHei" charset="-122"/>
              </a:defRPr>
            </a:lvl9pPr>
          </a:lstStyle>
          <a:p>
            <a:pPr algn="just" eaLnBrk="1">
              <a:lnSpc>
                <a:spcPct val="93000"/>
              </a:lnSpc>
              <a:buClrTx/>
              <a:buFontTx/>
              <a:buNone/>
            </a:pPr>
            <a:r>
              <a:rPr lang="es-DO" sz="140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 pitchFamily="34" charset="0"/>
                <a:ea typeface="+mj-ea"/>
                <a:cs typeface="Arial" pitchFamily="34" charset="0"/>
              </a:rPr>
              <a:t>Términos más comunes:</a:t>
            </a:r>
          </a:p>
          <a:p>
            <a:pPr algn="just" eaLnBrk="1">
              <a:lnSpc>
                <a:spcPct val="93000"/>
              </a:lnSpc>
              <a:buClrTx/>
              <a:buFontTx/>
              <a:buNone/>
            </a:pPr>
            <a:endParaRPr lang="es-DO" sz="1400" dirty="0">
              <a:solidFill>
                <a:schemeClr val="accent1">
                  <a:lumMod val="60000"/>
                  <a:lumOff val="40000"/>
                </a:schemeClr>
              </a:solidFill>
              <a:latin typeface="Arial" pitchFamily="34" charset="0"/>
              <a:ea typeface="+mj-ea"/>
              <a:cs typeface="Arial" pitchFamily="34" charset="0"/>
            </a:endParaRPr>
          </a:p>
          <a:p>
            <a:pPr algn="just">
              <a:lnSpc>
                <a:spcPct val="93000"/>
              </a:lnSpc>
            </a:pPr>
            <a:r>
              <a:rPr lang="es-DO" sz="1400" b="1" dirty="0">
                <a:solidFill>
                  <a:schemeClr val="accent1">
                    <a:lumMod val="50000"/>
                  </a:schemeClr>
                </a:solidFill>
              </a:rPr>
              <a:t>1- Local </a:t>
            </a:r>
            <a:r>
              <a:rPr lang="es-DO" sz="1400" b="1" dirty="0" err="1">
                <a:solidFill>
                  <a:schemeClr val="accent1">
                    <a:lumMod val="50000"/>
                  </a:schemeClr>
                </a:solidFill>
              </a:rPr>
              <a:t>Repository</a:t>
            </a:r>
            <a:r>
              <a:rPr lang="es-DO" sz="1400" b="1" dirty="0">
                <a:solidFill>
                  <a:schemeClr val="accent1">
                    <a:lumMod val="50000"/>
                  </a:schemeClr>
                </a:solidFill>
              </a:rPr>
              <a:t>: </a:t>
            </a:r>
            <a:r>
              <a:rPr lang="es-DO" sz="140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 pitchFamily="34" charset="0"/>
                <a:ea typeface="+mj-ea"/>
                <a:cs typeface="Arial" pitchFamily="34" charset="0"/>
              </a:rPr>
              <a:t>espacio de trabajo privado que refleja una copia exacta del repositorio remoto. En el se hacen cambios que no afectan a los demás miembros del equipo. Una vez completado los cambios y se desee promover al repositorio remoto, se debe realizar un paso adicional que genera una nueva versión del software.</a:t>
            </a:r>
          </a:p>
          <a:p>
            <a:pPr algn="just">
              <a:lnSpc>
                <a:spcPct val="93000"/>
              </a:lnSpc>
            </a:pPr>
            <a:endParaRPr lang="es-DO" sz="1400" dirty="0">
              <a:solidFill>
                <a:schemeClr val="accent1">
                  <a:lumMod val="60000"/>
                  <a:lumOff val="40000"/>
                </a:schemeClr>
              </a:solidFill>
              <a:latin typeface="Arial" pitchFamily="34" charset="0"/>
              <a:ea typeface="+mj-ea"/>
              <a:cs typeface="Arial" pitchFamily="34" charset="0"/>
            </a:endParaRPr>
          </a:p>
          <a:p>
            <a:pPr algn="just">
              <a:lnSpc>
                <a:spcPct val="93000"/>
              </a:lnSpc>
            </a:pPr>
            <a:r>
              <a:rPr lang="es-DO" sz="1400" b="1" dirty="0">
                <a:solidFill>
                  <a:schemeClr val="accent1">
                    <a:lumMod val="50000"/>
                  </a:schemeClr>
                </a:solidFill>
              </a:rPr>
              <a:t>2-Working </a:t>
            </a:r>
            <a:r>
              <a:rPr lang="es-DO" sz="1400" b="1" dirty="0" err="1">
                <a:solidFill>
                  <a:schemeClr val="accent1">
                    <a:lumMod val="50000"/>
                  </a:schemeClr>
                </a:solidFill>
              </a:rPr>
              <a:t>Directory</a:t>
            </a:r>
            <a:r>
              <a:rPr lang="es-DO" sz="1400" b="1" dirty="0">
                <a:solidFill>
                  <a:schemeClr val="accent1">
                    <a:lumMod val="50000"/>
                  </a:schemeClr>
                </a:solidFill>
              </a:rPr>
              <a:t> y </a:t>
            </a:r>
            <a:r>
              <a:rPr lang="es-DO" sz="1400" b="1" dirty="0" err="1">
                <a:solidFill>
                  <a:schemeClr val="accent1">
                    <a:lumMod val="50000"/>
                  </a:schemeClr>
                </a:solidFill>
              </a:rPr>
              <a:t>Staging</a:t>
            </a:r>
            <a:r>
              <a:rPr lang="es-DO" sz="14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DO" sz="1400" b="1" dirty="0" err="1">
                <a:solidFill>
                  <a:schemeClr val="accent1">
                    <a:lumMod val="50000"/>
                  </a:schemeClr>
                </a:solidFill>
              </a:rPr>
              <a:t>Area</a:t>
            </a:r>
            <a:r>
              <a:rPr lang="es-DO" sz="140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 pitchFamily="34" charset="0"/>
                <a:cs typeface="Arial" pitchFamily="34" charset="0"/>
              </a:rPr>
              <a:t>: Un </a:t>
            </a:r>
            <a:r>
              <a:rPr lang="es-DO" sz="14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Arial" pitchFamily="34" charset="0"/>
                <a:cs typeface="Arial" pitchFamily="34" charset="0"/>
              </a:rPr>
              <a:t>working</a:t>
            </a:r>
            <a:r>
              <a:rPr lang="es-DO" sz="140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s-DO" sz="14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Arial" pitchFamily="34" charset="0"/>
                <a:cs typeface="Arial" pitchFamily="34" charset="0"/>
              </a:rPr>
              <a:t>directory</a:t>
            </a:r>
            <a:r>
              <a:rPr lang="es-DO" sz="140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 pitchFamily="34" charset="0"/>
                <a:cs typeface="Arial" pitchFamily="34" charset="0"/>
              </a:rPr>
              <a:t> es donde los ficheros se descargan para ser modificados.  En el caso de GIT, no todos ficheros son rastreados ya que solamente versiona los que se encuentran en el </a:t>
            </a:r>
            <a:r>
              <a:rPr lang="es-DO" sz="14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Arial" pitchFamily="34" charset="0"/>
                <a:cs typeface="Arial" pitchFamily="34" charset="0"/>
              </a:rPr>
              <a:t>Staging</a:t>
            </a:r>
            <a:r>
              <a:rPr lang="es-DO" sz="140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s-DO" sz="14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Arial" pitchFamily="34" charset="0"/>
                <a:cs typeface="Arial" pitchFamily="34" charset="0"/>
              </a:rPr>
              <a:t>Area</a:t>
            </a:r>
            <a:r>
              <a:rPr lang="es-DO" sz="140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 pitchFamily="34" charset="0"/>
                <a:cs typeface="Arial" pitchFamily="34" charset="0"/>
              </a:rPr>
              <a:t>. Solo los ficheros en el </a:t>
            </a:r>
            <a:r>
              <a:rPr lang="es-DO" sz="14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Arial" pitchFamily="34" charset="0"/>
                <a:cs typeface="Arial" pitchFamily="34" charset="0"/>
              </a:rPr>
              <a:t>Staging</a:t>
            </a:r>
            <a:r>
              <a:rPr lang="es-DO" sz="140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 pitchFamily="34" charset="0"/>
                <a:cs typeface="Arial" pitchFamily="34" charset="0"/>
              </a:rPr>
              <a:t> área son considerados para confirmar los cambios.</a:t>
            </a:r>
          </a:p>
          <a:p>
            <a:pPr algn="just">
              <a:lnSpc>
                <a:spcPct val="93000"/>
              </a:lnSpc>
            </a:pPr>
            <a:endParaRPr lang="es-DO" sz="1400" dirty="0">
              <a:solidFill>
                <a:schemeClr val="accent1">
                  <a:lumMod val="60000"/>
                  <a:lumOff val="40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algn="just">
              <a:lnSpc>
                <a:spcPct val="93000"/>
              </a:lnSpc>
            </a:pPr>
            <a:r>
              <a:rPr lang="es-DO" sz="1400" b="1" dirty="0">
                <a:solidFill>
                  <a:schemeClr val="accent1">
                    <a:lumMod val="50000"/>
                  </a:schemeClr>
                </a:solidFill>
              </a:rPr>
              <a:t>3-Commits</a:t>
            </a:r>
            <a:r>
              <a:rPr lang="es-DO" sz="140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 pitchFamily="34" charset="0"/>
                <a:cs typeface="Arial" pitchFamily="34" charset="0"/>
              </a:rPr>
              <a:t>: un </a:t>
            </a:r>
            <a:r>
              <a:rPr lang="es-DO" sz="14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Arial" pitchFamily="34" charset="0"/>
                <a:cs typeface="Arial" pitchFamily="34" charset="0"/>
              </a:rPr>
              <a:t>commit</a:t>
            </a:r>
            <a:r>
              <a:rPr lang="es-DO" sz="140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 pitchFamily="34" charset="0"/>
                <a:cs typeface="Arial" pitchFamily="34" charset="0"/>
              </a:rPr>
              <a:t> almacena el estado actual de un repositorio. También son conocidos como hash de Sha1. Cada </a:t>
            </a:r>
            <a:r>
              <a:rPr lang="es-DO" sz="14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Arial" pitchFamily="34" charset="0"/>
                <a:cs typeface="Arial" pitchFamily="34" charset="0"/>
              </a:rPr>
              <a:t>commit</a:t>
            </a:r>
            <a:r>
              <a:rPr lang="es-DO" sz="140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 pitchFamily="34" charset="0"/>
                <a:cs typeface="Arial" pitchFamily="34" charset="0"/>
              </a:rPr>
              <a:t> tiene relación con su </a:t>
            </a:r>
            <a:r>
              <a:rPr lang="es-DO" sz="14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Arial" pitchFamily="34" charset="0"/>
                <a:cs typeface="Arial" pitchFamily="34" charset="0"/>
              </a:rPr>
              <a:t>commit</a:t>
            </a:r>
            <a:r>
              <a:rPr lang="es-DO" sz="140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 pitchFamily="34" charset="0"/>
                <a:cs typeface="Arial" pitchFamily="34" charset="0"/>
              </a:rPr>
              <a:t> padre permitiéndote visualizar su historia. </a:t>
            </a:r>
          </a:p>
          <a:p>
            <a:pPr algn="just">
              <a:lnSpc>
                <a:spcPct val="93000"/>
              </a:lnSpc>
            </a:pPr>
            <a:endParaRPr lang="es-DO" sz="1400" dirty="0">
              <a:solidFill>
                <a:schemeClr val="accent1">
                  <a:lumMod val="60000"/>
                  <a:lumOff val="40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algn="just">
              <a:lnSpc>
                <a:spcPct val="93000"/>
              </a:lnSpc>
            </a:pPr>
            <a:r>
              <a:rPr lang="es-DO" sz="1400" b="1" dirty="0">
                <a:solidFill>
                  <a:schemeClr val="accent1">
                    <a:lumMod val="50000"/>
                  </a:schemeClr>
                </a:solidFill>
              </a:rPr>
              <a:t>4-Branches</a:t>
            </a:r>
            <a:r>
              <a:rPr lang="es-DO" sz="140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 pitchFamily="34" charset="0"/>
                <a:cs typeface="Arial" pitchFamily="34" charset="0"/>
              </a:rPr>
              <a:t>: los </a:t>
            </a:r>
            <a:r>
              <a:rPr lang="es-DO" sz="14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Arial" pitchFamily="34" charset="0"/>
                <a:cs typeface="Arial" pitchFamily="34" charset="0"/>
              </a:rPr>
              <a:t>Branches</a:t>
            </a:r>
            <a:r>
              <a:rPr lang="es-DO" sz="140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 pitchFamily="34" charset="0"/>
                <a:cs typeface="Arial" pitchFamily="34" charset="0"/>
              </a:rPr>
              <a:t> o Ramas son líneas deparadas de desarrollo sobre el mismo objeto/proyecto. Por defecto, la rama principal que contiene la versión inicial/final del software se llama Master o </a:t>
            </a:r>
            <a:r>
              <a:rPr lang="es-DO" sz="14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Arial" pitchFamily="34" charset="0"/>
                <a:cs typeface="Arial" pitchFamily="34" charset="0"/>
              </a:rPr>
              <a:t>Main</a:t>
            </a:r>
            <a:r>
              <a:rPr lang="es-DO" sz="140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 pitchFamily="34" charset="0"/>
                <a:cs typeface="Arial" pitchFamily="34" charset="0"/>
              </a:rPr>
              <a:t>, y a partir de ahí se crean ramas de desarrollo para añadirle o ajustar funcionalidades.</a:t>
            </a:r>
            <a:endParaRPr lang="es-DO" sz="1400" dirty="0">
              <a:solidFill>
                <a:schemeClr val="accent1">
                  <a:lumMod val="60000"/>
                  <a:lumOff val="40000"/>
                </a:schemeClr>
              </a:solidFill>
              <a:latin typeface="Arial" pitchFamily="34" charset="0"/>
              <a:ea typeface="+mj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18666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62DADB5-1A7C-2840-8715-E242D56D7C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9093" y="185060"/>
            <a:ext cx="7997521" cy="1718386"/>
          </a:xfrm>
        </p:spPr>
        <p:txBody>
          <a:bodyPr/>
          <a:lstStyle/>
          <a:p>
            <a:r>
              <a:rPr lang="es-DO" dirty="0"/>
              <a:t>Control de versiones</a:t>
            </a:r>
            <a:endParaRPr lang="en-US" dirty="0"/>
          </a:p>
        </p:txBody>
      </p:sp>
      <p:sp>
        <p:nvSpPr>
          <p:cNvPr id="12" name="Text Box 3">
            <a:extLst>
              <a:ext uri="{FF2B5EF4-FFF2-40B4-BE49-F238E27FC236}">
                <a16:creationId xmlns:a16="http://schemas.microsoft.com/office/drawing/2014/main" id="{0BA62920-A62F-45E5-9765-88D5E04D86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9093" y="2211372"/>
            <a:ext cx="9982327" cy="29671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17640" rIns="0" bIns="0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FFFFFF"/>
                </a:solidFill>
                <a:latin typeface="Arial" charset="0"/>
                <a:ea typeface="Microsoft YaHei" charset="-122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FFFFFF"/>
                </a:solidFill>
                <a:latin typeface="Arial" charset="0"/>
                <a:ea typeface="Microsoft YaHei" charset="-122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FFFFFF"/>
                </a:solidFill>
                <a:latin typeface="Arial" charset="0"/>
                <a:ea typeface="Microsoft YaHei" charset="-122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FFFFFF"/>
                </a:solidFill>
                <a:latin typeface="Arial" charset="0"/>
                <a:ea typeface="Microsoft YaHei" charset="-122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FFFFFF"/>
                </a:solidFill>
                <a:latin typeface="Arial" charset="0"/>
                <a:ea typeface="Microsoft YaHei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FFFFFF"/>
                </a:solidFill>
                <a:latin typeface="Arial" charset="0"/>
                <a:ea typeface="Microsoft YaHei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FFFFFF"/>
                </a:solidFill>
                <a:latin typeface="Arial" charset="0"/>
                <a:ea typeface="Microsoft YaHei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FFFFFF"/>
                </a:solidFill>
                <a:latin typeface="Arial" charset="0"/>
                <a:ea typeface="Microsoft YaHei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FFFFFF"/>
                </a:solidFill>
                <a:latin typeface="Arial" charset="0"/>
                <a:ea typeface="Microsoft YaHei" charset="-122"/>
              </a:defRPr>
            </a:lvl9pPr>
          </a:lstStyle>
          <a:p>
            <a:pPr algn="just">
              <a:lnSpc>
                <a:spcPct val="93000"/>
              </a:lnSpc>
            </a:pPr>
            <a:r>
              <a:rPr lang="es-DO" sz="1400" b="1" dirty="0">
                <a:solidFill>
                  <a:schemeClr val="accent1">
                    <a:lumMod val="50000"/>
                  </a:schemeClr>
                </a:solidFill>
              </a:rPr>
              <a:t>5-Tags</a:t>
            </a:r>
            <a:r>
              <a:rPr lang="es-DO" sz="140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 pitchFamily="34" charset="0"/>
                <a:cs typeface="Arial" pitchFamily="34" charset="0"/>
              </a:rPr>
              <a:t>: sirve para asignar nombres significativos a versiones especificas de un repositorio. Son similares a los </a:t>
            </a:r>
            <a:r>
              <a:rPr lang="es-DO" sz="14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Arial" pitchFamily="34" charset="0"/>
                <a:cs typeface="Arial" pitchFamily="34" charset="0"/>
              </a:rPr>
              <a:t>Branches</a:t>
            </a:r>
            <a:r>
              <a:rPr lang="es-DO" sz="140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 pitchFamily="34" charset="0"/>
                <a:cs typeface="Arial" pitchFamily="34" charset="0"/>
              </a:rPr>
              <a:t> (ramas) pero no pueden ser modificados.</a:t>
            </a:r>
          </a:p>
          <a:p>
            <a:pPr algn="just">
              <a:lnSpc>
                <a:spcPct val="93000"/>
              </a:lnSpc>
            </a:pPr>
            <a:endParaRPr lang="es-DO" sz="1400" b="1" dirty="0">
              <a:solidFill>
                <a:schemeClr val="accent1">
                  <a:lumMod val="50000"/>
                </a:schemeClr>
              </a:solidFill>
            </a:endParaRPr>
          </a:p>
          <a:p>
            <a:pPr algn="just">
              <a:lnSpc>
                <a:spcPct val="93000"/>
              </a:lnSpc>
            </a:pPr>
            <a:r>
              <a:rPr lang="es-DO" sz="1400" b="1" dirty="0">
                <a:solidFill>
                  <a:schemeClr val="accent1">
                    <a:lumMod val="50000"/>
                  </a:schemeClr>
                </a:solidFill>
              </a:rPr>
              <a:t>6-Clone: </a:t>
            </a:r>
            <a:r>
              <a:rPr lang="es-DO" sz="140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 pitchFamily="34" charset="0"/>
                <a:ea typeface="+mj-ea"/>
                <a:cs typeface="Arial" pitchFamily="34" charset="0"/>
              </a:rPr>
              <a:t>Clone o clonar es una acción de GIT que permite créate un Local </a:t>
            </a:r>
            <a:r>
              <a:rPr lang="es-DO" sz="14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Arial" pitchFamily="34" charset="0"/>
                <a:ea typeface="+mj-ea"/>
                <a:cs typeface="Arial" pitchFamily="34" charset="0"/>
              </a:rPr>
              <a:t>Repository</a:t>
            </a:r>
            <a:r>
              <a:rPr lang="es-DO" sz="140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 pitchFamily="34" charset="0"/>
                <a:ea typeface="+mj-ea"/>
                <a:cs typeface="Arial" pitchFamily="34" charset="0"/>
              </a:rPr>
              <a:t> a partir de uno remoto. Puede realizarse mediante protocolo HTTP o SSH.</a:t>
            </a:r>
          </a:p>
          <a:p>
            <a:pPr algn="just">
              <a:lnSpc>
                <a:spcPct val="93000"/>
              </a:lnSpc>
            </a:pPr>
            <a:endParaRPr lang="es-DO" sz="1400" dirty="0">
              <a:solidFill>
                <a:schemeClr val="accent1">
                  <a:lumMod val="60000"/>
                  <a:lumOff val="40000"/>
                </a:schemeClr>
              </a:solidFill>
              <a:latin typeface="Arial" pitchFamily="34" charset="0"/>
              <a:ea typeface="+mj-ea"/>
              <a:cs typeface="Arial" pitchFamily="34" charset="0"/>
            </a:endParaRPr>
          </a:p>
          <a:p>
            <a:pPr algn="just">
              <a:lnSpc>
                <a:spcPct val="93000"/>
              </a:lnSpc>
            </a:pPr>
            <a:r>
              <a:rPr lang="es-DO" sz="1400" b="1" dirty="0">
                <a:solidFill>
                  <a:schemeClr val="accent1">
                    <a:lumMod val="50000"/>
                  </a:schemeClr>
                </a:solidFill>
              </a:rPr>
              <a:t>7-Pull</a:t>
            </a:r>
            <a:r>
              <a:rPr lang="es-DO" sz="140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 pitchFamily="34" charset="0"/>
                <a:cs typeface="Arial" pitchFamily="34" charset="0"/>
              </a:rPr>
              <a:t>: acción de GIT que copia los cambios del </a:t>
            </a:r>
            <a:r>
              <a:rPr lang="es-DO" sz="14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Arial" pitchFamily="34" charset="0"/>
                <a:cs typeface="Arial" pitchFamily="34" charset="0"/>
              </a:rPr>
              <a:t>Remote</a:t>
            </a:r>
            <a:r>
              <a:rPr lang="es-DO" sz="140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s-DO" sz="14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Arial" pitchFamily="34" charset="0"/>
                <a:cs typeface="Arial" pitchFamily="34" charset="0"/>
              </a:rPr>
              <a:t>Repository</a:t>
            </a:r>
            <a:r>
              <a:rPr lang="es-DO" sz="140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 pitchFamily="34" charset="0"/>
                <a:cs typeface="Arial" pitchFamily="34" charset="0"/>
              </a:rPr>
              <a:t> en el Local </a:t>
            </a:r>
            <a:r>
              <a:rPr lang="es-DO" sz="14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Arial" pitchFamily="34" charset="0"/>
                <a:cs typeface="Arial" pitchFamily="34" charset="0"/>
              </a:rPr>
              <a:t>Repository</a:t>
            </a:r>
            <a:r>
              <a:rPr lang="es-DO" sz="140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 pitchFamily="34" charset="0"/>
                <a:cs typeface="Arial" pitchFamily="34" charset="0"/>
              </a:rPr>
              <a:t>. En caso de haber problemas para alinear los ficheros sale un aviso para indicar como resolverlos y continuar con la actualización.</a:t>
            </a:r>
          </a:p>
          <a:p>
            <a:pPr algn="just">
              <a:lnSpc>
                <a:spcPct val="93000"/>
              </a:lnSpc>
            </a:pPr>
            <a:endParaRPr lang="es-DO" sz="1400" dirty="0">
              <a:solidFill>
                <a:schemeClr val="accent1">
                  <a:lumMod val="60000"/>
                  <a:lumOff val="40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algn="just">
              <a:lnSpc>
                <a:spcPct val="93000"/>
              </a:lnSpc>
            </a:pPr>
            <a:r>
              <a:rPr lang="es-DO" sz="1400" b="1" dirty="0">
                <a:solidFill>
                  <a:schemeClr val="accent1">
                    <a:lumMod val="50000"/>
                  </a:schemeClr>
                </a:solidFill>
              </a:rPr>
              <a:t>8-Push</a:t>
            </a:r>
            <a:r>
              <a:rPr lang="es-DO" sz="140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 pitchFamily="34" charset="0"/>
                <a:cs typeface="Arial" pitchFamily="34" charset="0"/>
              </a:rPr>
              <a:t>: acción de GIT que promueve los cambios confirmados (</a:t>
            </a:r>
            <a:r>
              <a:rPr lang="es-DO" sz="14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Arial" pitchFamily="34" charset="0"/>
                <a:cs typeface="Arial" pitchFamily="34" charset="0"/>
              </a:rPr>
              <a:t>commit</a:t>
            </a:r>
            <a:r>
              <a:rPr lang="es-DO" sz="140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 pitchFamily="34" charset="0"/>
                <a:cs typeface="Arial" pitchFamily="34" charset="0"/>
              </a:rPr>
              <a:t>) del Local </a:t>
            </a:r>
            <a:r>
              <a:rPr lang="es-DO" sz="14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Arial" pitchFamily="34" charset="0"/>
                <a:cs typeface="Arial" pitchFamily="34" charset="0"/>
              </a:rPr>
              <a:t>Repository</a:t>
            </a:r>
            <a:r>
              <a:rPr lang="es-DO" sz="140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 pitchFamily="34" charset="0"/>
                <a:cs typeface="Arial" pitchFamily="34" charset="0"/>
              </a:rPr>
              <a:t> al </a:t>
            </a:r>
            <a:r>
              <a:rPr lang="es-DO" sz="14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Arial" pitchFamily="34" charset="0"/>
                <a:cs typeface="Arial" pitchFamily="34" charset="0"/>
              </a:rPr>
              <a:t>Remote</a:t>
            </a:r>
            <a:r>
              <a:rPr lang="es-DO" sz="140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s-DO" sz="14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Arial" pitchFamily="34" charset="0"/>
                <a:cs typeface="Arial" pitchFamily="34" charset="0"/>
              </a:rPr>
              <a:t>Repository</a:t>
            </a:r>
            <a:r>
              <a:rPr lang="es-DO" sz="140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 pitchFamily="34" charset="0"/>
                <a:cs typeface="Arial" pitchFamily="34" charset="0"/>
              </a:rPr>
              <a:t> siempre y cuando tu rama este 100% alineada con su versión remota. </a:t>
            </a:r>
          </a:p>
          <a:p>
            <a:pPr algn="just">
              <a:lnSpc>
                <a:spcPct val="93000"/>
              </a:lnSpc>
            </a:pPr>
            <a:endParaRPr lang="es-DO" sz="1400" dirty="0">
              <a:solidFill>
                <a:schemeClr val="accent1">
                  <a:lumMod val="60000"/>
                  <a:lumOff val="40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algn="just">
              <a:lnSpc>
                <a:spcPct val="93000"/>
              </a:lnSpc>
            </a:pPr>
            <a:r>
              <a:rPr lang="es-DO" sz="1400" b="1" dirty="0">
                <a:solidFill>
                  <a:schemeClr val="accent1">
                    <a:lumMod val="50000"/>
                  </a:schemeClr>
                </a:solidFill>
              </a:rPr>
              <a:t>9-HEAD</a:t>
            </a:r>
            <a:r>
              <a:rPr lang="es-DO" sz="140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 pitchFamily="34" charset="0"/>
                <a:cs typeface="Arial" pitchFamily="34" charset="0"/>
              </a:rPr>
              <a:t>: puntero que indica el ultimo </a:t>
            </a:r>
            <a:r>
              <a:rPr lang="es-DO" sz="14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Arial" pitchFamily="34" charset="0"/>
                <a:cs typeface="Arial" pitchFamily="34" charset="0"/>
              </a:rPr>
              <a:t>commit</a:t>
            </a:r>
            <a:r>
              <a:rPr lang="es-DO" sz="140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 pitchFamily="34" charset="0"/>
                <a:cs typeface="Arial" pitchFamily="34" charset="0"/>
              </a:rPr>
              <a:t> de un Branch.</a:t>
            </a:r>
          </a:p>
          <a:p>
            <a:pPr algn="just">
              <a:lnSpc>
                <a:spcPct val="93000"/>
              </a:lnSpc>
            </a:pPr>
            <a:endParaRPr lang="es-DO" sz="1400" dirty="0">
              <a:solidFill>
                <a:schemeClr val="accent1">
                  <a:lumMod val="60000"/>
                  <a:lumOff val="40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algn="just">
              <a:lnSpc>
                <a:spcPct val="93000"/>
              </a:lnSpc>
            </a:pPr>
            <a:r>
              <a:rPr lang="es-DO" sz="1400" b="1" dirty="0">
                <a:solidFill>
                  <a:schemeClr val="accent1">
                    <a:lumMod val="50000"/>
                  </a:schemeClr>
                </a:solidFill>
              </a:rPr>
              <a:t>10-Revision</a:t>
            </a:r>
            <a:r>
              <a:rPr lang="es-DO" sz="140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 pitchFamily="34" charset="0"/>
                <a:cs typeface="Arial" pitchFamily="34" charset="0"/>
              </a:rPr>
              <a:t>: representa la versión de un fichero las cuales son representadas bajo </a:t>
            </a:r>
            <a:r>
              <a:rPr lang="es-DO" sz="14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Arial" pitchFamily="34" charset="0"/>
                <a:cs typeface="Arial" pitchFamily="34" charset="0"/>
              </a:rPr>
              <a:t>commits</a:t>
            </a:r>
            <a:r>
              <a:rPr lang="es-DO" sz="140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 pitchFamily="34" charset="0"/>
                <a:cs typeface="Arial" pitchFamily="34" charset="0"/>
              </a:rPr>
              <a:t>.</a:t>
            </a:r>
            <a:endParaRPr lang="es-DO" sz="1400" dirty="0">
              <a:solidFill>
                <a:schemeClr val="accent1">
                  <a:lumMod val="60000"/>
                  <a:lumOff val="40000"/>
                </a:schemeClr>
              </a:solidFill>
              <a:latin typeface="Arial" pitchFamily="34" charset="0"/>
              <a:ea typeface="+mj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39861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62DADB5-1A7C-2840-8715-E242D56D7C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4794" y="550415"/>
            <a:ext cx="2880828" cy="130104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Control de </a:t>
            </a:r>
            <a:r>
              <a:rPr lang="en-US" sz="40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versiones</a:t>
            </a:r>
            <a:endParaRPr lang="en-US" sz="4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026" name="Picture 2" descr="Git Tutorial">
            <a:extLst>
              <a:ext uri="{FF2B5EF4-FFF2-40B4-BE49-F238E27FC236}">
                <a16:creationId xmlns:a16="http://schemas.microsoft.com/office/drawing/2014/main" id="{B74AA1EB-A830-4CFC-9511-A76072F3C6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06037" y="467208"/>
            <a:ext cx="6618529" cy="5923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 Box 3">
            <a:extLst>
              <a:ext uri="{FF2B5EF4-FFF2-40B4-BE49-F238E27FC236}">
                <a16:creationId xmlns:a16="http://schemas.microsoft.com/office/drawing/2014/main" id="{2B8B3893-81DB-4AF1-89DA-52C643F2DB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7434" y="2873845"/>
            <a:ext cx="2163274" cy="24352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17640" rIns="0" bIns="0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FFFFFF"/>
                </a:solidFill>
                <a:latin typeface="Arial" charset="0"/>
                <a:ea typeface="Microsoft YaHei" charset="-122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FFFFFF"/>
                </a:solidFill>
                <a:latin typeface="Arial" charset="0"/>
                <a:ea typeface="Microsoft YaHei" charset="-122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FFFFFF"/>
                </a:solidFill>
                <a:latin typeface="Arial" charset="0"/>
                <a:ea typeface="Microsoft YaHei" charset="-122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FFFFFF"/>
                </a:solidFill>
                <a:latin typeface="Arial" charset="0"/>
                <a:ea typeface="Microsoft YaHei" charset="-122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FFFFFF"/>
                </a:solidFill>
                <a:latin typeface="Arial" charset="0"/>
                <a:ea typeface="Microsoft YaHei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FFFFFF"/>
                </a:solidFill>
                <a:latin typeface="Arial" charset="0"/>
                <a:ea typeface="Microsoft YaHei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FFFFFF"/>
                </a:solidFill>
                <a:latin typeface="Arial" charset="0"/>
                <a:ea typeface="Microsoft YaHei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FFFFFF"/>
                </a:solidFill>
                <a:latin typeface="Arial" charset="0"/>
                <a:ea typeface="Microsoft YaHei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FFFFFF"/>
                </a:solidFill>
                <a:latin typeface="Arial" charset="0"/>
                <a:ea typeface="Microsoft YaHei" charset="-122"/>
              </a:defRPr>
            </a:lvl9pPr>
          </a:lstStyle>
          <a:p>
            <a:pPr algn="ctr">
              <a:lnSpc>
                <a:spcPct val="93000"/>
              </a:lnSpc>
            </a:pPr>
            <a:r>
              <a:rPr lang="es-DO" sz="1400" b="1" dirty="0">
                <a:solidFill>
                  <a:schemeClr val="bg1">
                    <a:lumMod val="95000"/>
                  </a:schemeClr>
                </a:solidFill>
                <a:latin typeface="Arial" pitchFamily="34" charset="0"/>
                <a:ea typeface="+mj-ea"/>
                <a:cs typeface="Arial" pitchFamily="34" charset="0"/>
              </a:rPr>
              <a:t>Acciones más comunes:</a:t>
            </a:r>
          </a:p>
          <a:p>
            <a:pPr algn="ctr">
              <a:lnSpc>
                <a:spcPct val="93000"/>
              </a:lnSpc>
            </a:pPr>
            <a:endParaRPr lang="es-DO" sz="1400" b="1" dirty="0">
              <a:solidFill>
                <a:schemeClr val="bg1">
                  <a:lumMod val="95000"/>
                </a:schemeClr>
              </a:solidFill>
              <a:latin typeface="Arial" pitchFamily="34" charset="0"/>
              <a:ea typeface="+mj-ea"/>
              <a:cs typeface="Arial" pitchFamily="34" charset="0"/>
            </a:endParaRPr>
          </a:p>
          <a:p>
            <a:pPr algn="ctr">
              <a:lnSpc>
                <a:spcPct val="93000"/>
              </a:lnSpc>
            </a:pPr>
            <a:r>
              <a:rPr lang="es-DO" sz="1400" dirty="0">
                <a:solidFill>
                  <a:schemeClr val="bg1">
                    <a:lumMod val="95000"/>
                  </a:schemeClr>
                </a:solidFill>
                <a:latin typeface="Arial" pitchFamily="34" charset="0"/>
                <a:ea typeface="+mj-ea"/>
                <a:cs typeface="Arial" pitchFamily="34" charset="0"/>
              </a:rPr>
              <a:t>clone</a:t>
            </a:r>
          </a:p>
          <a:p>
            <a:pPr algn="ctr">
              <a:lnSpc>
                <a:spcPct val="93000"/>
              </a:lnSpc>
            </a:pPr>
            <a:r>
              <a:rPr lang="es-DO" sz="1400" dirty="0" err="1">
                <a:solidFill>
                  <a:schemeClr val="bg1">
                    <a:lumMod val="95000"/>
                  </a:schemeClr>
                </a:solidFill>
                <a:latin typeface="Arial" pitchFamily="34" charset="0"/>
                <a:ea typeface="+mj-ea"/>
                <a:cs typeface="Arial" pitchFamily="34" charset="0"/>
              </a:rPr>
              <a:t>add</a:t>
            </a:r>
            <a:endParaRPr lang="es-DO" sz="1400" dirty="0">
              <a:solidFill>
                <a:schemeClr val="bg1">
                  <a:lumMod val="95000"/>
                </a:schemeClr>
              </a:solidFill>
              <a:latin typeface="Arial" pitchFamily="34" charset="0"/>
              <a:ea typeface="+mj-ea"/>
              <a:cs typeface="Arial" pitchFamily="34" charset="0"/>
            </a:endParaRPr>
          </a:p>
          <a:p>
            <a:pPr algn="ctr">
              <a:lnSpc>
                <a:spcPct val="93000"/>
              </a:lnSpc>
            </a:pPr>
            <a:r>
              <a:rPr lang="es-DO" sz="1400" dirty="0">
                <a:solidFill>
                  <a:schemeClr val="bg1">
                    <a:lumMod val="95000"/>
                  </a:schemeClr>
                </a:solidFill>
                <a:latin typeface="Arial" pitchFamily="34" charset="0"/>
                <a:ea typeface="+mj-ea"/>
                <a:cs typeface="Arial" pitchFamily="34" charset="0"/>
              </a:rPr>
              <a:t>status</a:t>
            </a:r>
          </a:p>
          <a:p>
            <a:pPr algn="ctr">
              <a:lnSpc>
                <a:spcPct val="93000"/>
              </a:lnSpc>
            </a:pPr>
            <a:r>
              <a:rPr lang="es-DO" sz="1400" dirty="0">
                <a:solidFill>
                  <a:schemeClr val="bg1">
                    <a:lumMod val="95000"/>
                  </a:schemeClr>
                </a:solidFill>
                <a:latin typeface="Arial" pitchFamily="34" charset="0"/>
                <a:ea typeface="+mj-ea"/>
                <a:cs typeface="Arial" pitchFamily="34" charset="0"/>
              </a:rPr>
              <a:t>log</a:t>
            </a:r>
          </a:p>
          <a:p>
            <a:pPr algn="ctr">
              <a:lnSpc>
                <a:spcPct val="93000"/>
              </a:lnSpc>
            </a:pPr>
            <a:r>
              <a:rPr lang="es-DO" sz="1400" dirty="0" err="1">
                <a:solidFill>
                  <a:schemeClr val="bg1">
                    <a:lumMod val="95000"/>
                  </a:schemeClr>
                </a:solidFill>
                <a:latin typeface="Arial" pitchFamily="34" charset="0"/>
                <a:ea typeface="+mj-ea"/>
                <a:cs typeface="Arial" pitchFamily="34" charset="0"/>
              </a:rPr>
              <a:t>commit</a:t>
            </a:r>
            <a:endParaRPr lang="es-DO" sz="1400" dirty="0">
              <a:solidFill>
                <a:schemeClr val="bg1">
                  <a:lumMod val="95000"/>
                </a:schemeClr>
              </a:solidFill>
              <a:latin typeface="Arial" pitchFamily="34" charset="0"/>
              <a:ea typeface="+mj-ea"/>
              <a:cs typeface="Arial" pitchFamily="34" charset="0"/>
            </a:endParaRPr>
          </a:p>
          <a:p>
            <a:pPr algn="ctr">
              <a:lnSpc>
                <a:spcPct val="93000"/>
              </a:lnSpc>
            </a:pPr>
            <a:r>
              <a:rPr lang="es-DO" sz="1400" dirty="0" err="1">
                <a:solidFill>
                  <a:schemeClr val="bg1">
                    <a:lumMod val="95000"/>
                  </a:schemeClr>
                </a:solidFill>
                <a:latin typeface="Arial" pitchFamily="34" charset="0"/>
                <a:ea typeface="+mj-ea"/>
                <a:cs typeface="Arial" pitchFamily="34" charset="0"/>
              </a:rPr>
              <a:t>ammend</a:t>
            </a:r>
            <a:endParaRPr lang="es-DO" sz="1400" dirty="0">
              <a:solidFill>
                <a:schemeClr val="bg1">
                  <a:lumMod val="95000"/>
                </a:schemeClr>
              </a:solidFill>
              <a:latin typeface="Arial" pitchFamily="34" charset="0"/>
              <a:ea typeface="+mj-ea"/>
              <a:cs typeface="Arial" pitchFamily="34" charset="0"/>
            </a:endParaRPr>
          </a:p>
          <a:p>
            <a:pPr algn="ctr">
              <a:lnSpc>
                <a:spcPct val="93000"/>
              </a:lnSpc>
            </a:pPr>
            <a:r>
              <a:rPr lang="es-DO" sz="1400" dirty="0" err="1">
                <a:solidFill>
                  <a:schemeClr val="bg1">
                    <a:lumMod val="95000"/>
                  </a:schemeClr>
                </a:solidFill>
                <a:latin typeface="Arial" pitchFamily="34" charset="0"/>
                <a:ea typeface="+mj-ea"/>
                <a:cs typeface="Arial" pitchFamily="34" charset="0"/>
              </a:rPr>
              <a:t>fetch</a:t>
            </a:r>
            <a:endParaRPr lang="es-DO" sz="1400" dirty="0">
              <a:solidFill>
                <a:schemeClr val="bg1">
                  <a:lumMod val="95000"/>
                </a:schemeClr>
              </a:solidFill>
              <a:latin typeface="Arial" pitchFamily="34" charset="0"/>
              <a:ea typeface="+mj-ea"/>
              <a:cs typeface="Arial" pitchFamily="34" charset="0"/>
            </a:endParaRPr>
          </a:p>
          <a:p>
            <a:pPr algn="ctr">
              <a:lnSpc>
                <a:spcPct val="93000"/>
              </a:lnSpc>
            </a:pPr>
            <a:r>
              <a:rPr lang="es-DO" sz="1400" dirty="0" err="1">
                <a:solidFill>
                  <a:schemeClr val="bg1">
                    <a:lumMod val="95000"/>
                  </a:schemeClr>
                </a:solidFill>
                <a:latin typeface="Arial" pitchFamily="34" charset="0"/>
                <a:ea typeface="+mj-ea"/>
                <a:cs typeface="Arial" pitchFamily="34" charset="0"/>
              </a:rPr>
              <a:t>pull</a:t>
            </a:r>
            <a:endParaRPr lang="es-DO" sz="1400" dirty="0">
              <a:solidFill>
                <a:schemeClr val="bg1">
                  <a:lumMod val="95000"/>
                </a:schemeClr>
              </a:solidFill>
              <a:latin typeface="Arial" pitchFamily="34" charset="0"/>
              <a:ea typeface="+mj-ea"/>
              <a:cs typeface="Arial" pitchFamily="34" charset="0"/>
            </a:endParaRPr>
          </a:p>
          <a:p>
            <a:pPr algn="ctr">
              <a:lnSpc>
                <a:spcPct val="93000"/>
              </a:lnSpc>
            </a:pPr>
            <a:r>
              <a:rPr lang="es-DO" sz="1400" dirty="0" err="1">
                <a:solidFill>
                  <a:schemeClr val="bg1">
                    <a:lumMod val="95000"/>
                  </a:schemeClr>
                </a:solidFill>
                <a:latin typeface="Arial" pitchFamily="34" charset="0"/>
                <a:ea typeface="+mj-ea"/>
                <a:cs typeface="Arial" pitchFamily="34" charset="0"/>
              </a:rPr>
              <a:t>push</a:t>
            </a:r>
            <a:endParaRPr lang="es-DO" sz="1400" dirty="0">
              <a:solidFill>
                <a:schemeClr val="bg1">
                  <a:lumMod val="95000"/>
                </a:schemeClr>
              </a:solidFill>
              <a:latin typeface="Arial" pitchFamily="34" charset="0"/>
              <a:ea typeface="+mj-ea"/>
              <a:cs typeface="Arial" pitchFamily="34" charset="0"/>
            </a:endParaRPr>
          </a:p>
          <a:p>
            <a:pPr algn="ctr">
              <a:lnSpc>
                <a:spcPct val="93000"/>
              </a:lnSpc>
            </a:pPr>
            <a:endParaRPr lang="es-DO" sz="1400" dirty="0">
              <a:solidFill>
                <a:schemeClr val="bg1">
                  <a:lumMod val="95000"/>
                </a:schemeClr>
              </a:solidFill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2DC784E-7359-4F99-9C2C-5B2988534CD7}"/>
              </a:ext>
            </a:extLst>
          </p:cNvPr>
          <p:cNvSpPr txBox="1"/>
          <p:nvPr/>
        </p:nvSpPr>
        <p:spPr>
          <a:xfrm>
            <a:off x="211603" y="6517318"/>
            <a:ext cx="3827001" cy="30509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defTabSz="228600">
              <a:spcAft>
                <a:spcPts val="1200"/>
              </a:spcAft>
            </a:pPr>
            <a:r>
              <a:rPr lang="en-US" sz="1100" noProof="0" dirty="0">
                <a:solidFill>
                  <a:schemeClr val="bg1">
                    <a:lumMod val="95000"/>
                  </a:schemeClr>
                </a:solidFill>
              </a:rPr>
              <a:t>Fuente</a:t>
            </a:r>
            <a:r>
              <a:rPr lang="en-US" sz="1100" dirty="0">
                <a:solidFill>
                  <a:schemeClr val="bg1">
                    <a:lumMod val="95000"/>
                  </a:schemeClr>
                </a:solidFill>
              </a:rPr>
              <a:t>: https://www.tutorialspoint.com/git/index.htm</a:t>
            </a:r>
            <a:endParaRPr lang="es-ES" sz="1100" noProof="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05839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62DADB5-1A7C-2840-8715-E242D56D7C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03662" y="5118754"/>
            <a:ext cx="8584676" cy="1044301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Control de 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versiones</a:t>
            </a:r>
            <a:endParaRPr lang="en-US" sz="4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92" name="Oval 191">
            <a:extLst>
              <a:ext uri="{FF2B5EF4-FFF2-40B4-BE49-F238E27FC236}">
                <a16:creationId xmlns:a16="http://schemas.microsoft.com/office/drawing/2014/main" id="{0C45045A-6083-4B3E-956A-6758233752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0744" y="832894"/>
            <a:ext cx="3300984" cy="330098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50" name="Picture 2" descr="GitHub por un código más seguro - ADA ITW">
            <a:extLst>
              <a:ext uri="{FF2B5EF4-FFF2-40B4-BE49-F238E27FC236}">
                <a16:creationId xmlns:a16="http://schemas.microsoft.com/office/drawing/2014/main" id="{73CB6FF1-BB14-4E3D-87DF-5C6BE23312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" b="7"/>
          <a:stretch/>
        </p:blipFill>
        <p:spPr bwMode="auto">
          <a:xfrm>
            <a:off x="895336" y="997486"/>
            <a:ext cx="2971800" cy="2971800"/>
          </a:xfrm>
          <a:custGeom>
            <a:avLst/>
            <a:gdLst/>
            <a:ahLst/>
            <a:cxnLst/>
            <a:rect l="l" t="t" r="r" b="b"/>
            <a:pathLst>
              <a:path w="2971800" h="2971800">
                <a:moveTo>
                  <a:pt x="1485900" y="0"/>
                </a:moveTo>
                <a:cubicBezTo>
                  <a:pt x="2306540" y="0"/>
                  <a:pt x="2971800" y="665260"/>
                  <a:pt x="2971800" y="1485900"/>
                </a:cubicBezTo>
                <a:cubicBezTo>
                  <a:pt x="2971800" y="2306540"/>
                  <a:pt x="2306540" y="2971800"/>
                  <a:pt x="1485900" y="2971800"/>
                </a:cubicBezTo>
                <a:cubicBezTo>
                  <a:pt x="665260" y="2971800"/>
                  <a:pt x="0" y="2306540"/>
                  <a:pt x="0" y="1485900"/>
                </a:cubicBezTo>
                <a:cubicBezTo>
                  <a:pt x="0" y="665260"/>
                  <a:pt x="665260" y="0"/>
                  <a:pt x="1485900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3" name="Oval 192">
            <a:extLst>
              <a:ext uri="{FF2B5EF4-FFF2-40B4-BE49-F238E27FC236}">
                <a16:creationId xmlns:a16="http://schemas.microsoft.com/office/drawing/2014/main" id="{42875DDC-0225-45F8-B745-78688F2D1A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45509" y="832894"/>
            <a:ext cx="3300984" cy="330098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id="{84D6EA32-01C4-453D-9E4F-39C48065D9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" b="7"/>
          <a:stretch/>
        </p:blipFill>
        <p:spPr bwMode="auto">
          <a:xfrm>
            <a:off x="4610101" y="997486"/>
            <a:ext cx="2971800" cy="2971800"/>
          </a:xfrm>
          <a:custGeom>
            <a:avLst/>
            <a:gdLst/>
            <a:ahLst/>
            <a:cxnLst/>
            <a:rect l="l" t="t" r="r" b="b"/>
            <a:pathLst>
              <a:path w="2971800" h="2971800">
                <a:moveTo>
                  <a:pt x="1485900" y="0"/>
                </a:moveTo>
                <a:cubicBezTo>
                  <a:pt x="2306540" y="0"/>
                  <a:pt x="2971800" y="665260"/>
                  <a:pt x="2971800" y="1485900"/>
                </a:cubicBezTo>
                <a:cubicBezTo>
                  <a:pt x="2971800" y="2306540"/>
                  <a:pt x="2306540" y="2971800"/>
                  <a:pt x="1485900" y="2971800"/>
                </a:cubicBezTo>
                <a:cubicBezTo>
                  <a:pt x="665260" y="2971800"/>
                  <a:pt x="0" y="2306540"/>
                  <a:pt x="0" y="1485900"/>
                </a:cubicBezTo>
                <a:cubicBezTo>
                  <a:pt x="0" y="665260"/>
                  <a:pt x="665260" y="0"/>
                  <a:pt x="1485900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4" name="Oval 193">
            <a:extLst>
              <a:ext uri="{FF2B5EF4-FFF2-40B4-BE49-F238E27FC236}">
                <a16:creationId xmlns:a16="http://schemas.microsoft.com/office/drawing/2014/main" id="{12617755-D451-4BAF-9B55-518297BFF4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60273" y="832894"/>
            <a:ext cx="3300984" cy="330098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9" name="Picture 4" descr="Entornos de desarrollo integrados">
            <a:extLst>
              <a:ext uri="{FF2B5EF4-FFF2-40B4-BE49-F238E27FC236}">
                <a16:creationId xmlns:a16="http://schemas.microsoft.com/office/drawing/2014/main" id="{AA6E97CF-E884-4291-B36C-A7FB9B33E1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80" r="29020"/>
          <a:stretch/>
        </p:blipFill>
        <p:spPr bwMode="auto">
          <a:xfrm>
            <a:off x="8160273" y="997486"/>
            <a:ext cx="2971800" cy="2971800"/>
          </a:xfrm>
          <a:custGeom>
            <a:avLst/>
            <a:gdLst/>
            <a:ahLst/>
            <a:cxnLst/>
            <a:rect l="l" t="t" r="r" b="b"/>
            <a:pathLst>
              <a:path w="2971800" h="2971800">
                <a:moveTo>
                  <a:pt x="1485900" y="0"/>
                </a:moveTo>
                <a:cubicBezTo>
                  <a:pt x="2306540" y="0"/>
                  <a:pt x="2971800" y="665260"/>
                  <a:pt x="2971800" y="1485900"/>
                </a:cubicBezTo>
                <a:cubicBezTo>
                  <a:pt x="2971800" y="2306540"/>
                  <a:pt x="2306540" y="2971800"/>
                  <a:pt x="1485900" y="2971800"/>
                </a:cubicBezTo>
                <a:cubicBezTo>
                  <a:pt x="665260" y="2971800"/>
                  <a:pt x="0" y="2306540"/>
                  <a:pt x="0" y="1485900"/>
                </a:cubicBezTo>
                <a:cubicBezTo>
                  <a:pt x="0" y="665260"/>
                  <a:pt x="665260" y="0"/>
                  <a:pt x="1485900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5">
            <a:extLst>
              <a:ext uri="{FF2B5EF4-FFF2-40B4-BE49-F238E27FC236}">
                <a16:creationId xmlns:a16="http://schemas.microsoft.com/office/drawing/2014/main" id="{2BFD9622-01A3-4DB8-AA67-9798FBC40FD8}"/>
              </a:ext>
            </a:extLst>
          </p:cNvPr>
          <p:cNvSpPr txBox="1">
            <a:spLocks/>
          </p:cNvSpPr>
          <p:nvPr/>
        </p:nvSpPr>
        <p:spPr>
          <a:xfrm>
            <a:off x="730744" y="4298470"/>
            <a:ext cx="3300983" cy="38681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8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GitHub</a:t>
            </a:r>
          </a:p>
        </p:txBody>
      </p:sp>
      <p:sp>
        <p:nvSpPr>
          <p:cNvPr id="10" name="Title 5">
            <a:extLst>
              <a:ext uri="{FF2B5EF4-FFF2-40B4-BE49-F238E27FC236}">
                <a16:creationId xmlns:a16="http://schemas.microsoft.com/office/drawing/2014/main" id="{45B26479-2F95-4D86-9B10-66AA7DA7F846}"/>
              </a:ext>
            </a:extLst>
          </p:cNvPr>
          <p:cNvSpPr txBox="1">
            <a:spLocks/>
          </p:cNvSpPr>
          <p:nvPr/>
        </p:nvSpPr>
        <p:spPr>
          <a:xfrm>
            <a:off x="4445510" y="4298469"/>
            <a:ext cx="3300983" cy="38681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8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Git</a:t>
            </a:r>
          </a:p>
        </p:txBody>
      </p:sp>
      <p:sp>
        <p:nvSpPr>
          <p:cNvPr id="11" name="Title 5">
            <a:extLst>
              <a:ext uri="{FF2B5EF4-FFF2-40B4-BE49-F238E27FC236}">
                <a16:creationId xmlns:a16="http://schemas.microsoft.com/office/drawing/2014/main" id="{3B300EE9-321F-481B-9F18-FAD23CC52500}"/>
              </a:ext>
            </a:extLst>
          </p:cNvPr>
          <p:cNvSpPr txBox="1">
            <a:spLocks/>
          </p:cNvSpPr>
          <p:nvPr/>
        </p:nvSpPr>
        <p:spPr>
          <a:xfrm>
            <a:off x="8160273" y="4298468"/>
            <a:ext cx="3300983" cy="38681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8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Eclipse</a:t>
            </a:r>
          </a:p>
        </p:txBody>
      </p:sp>
    </p:spTree>
    <p:extLst>
      <p:ext uri="{BB962C8B-B14F-4D97-AF65-F5344CB8AC3E}">
        <p14:creationId xmlns:p14="http://schemas.microsoft.com/office/powerpoint/2010/main" val="1007887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Accenture 2020">
      <a:dk1>
        <a:srgbClr val="000000"/>
      </a:dk1>
      <a:lt1>
        <a:srgbClr val="FFFFFF"/>
      </a:lt1>
      <a:dk2>
        <a:srgbClr val="96968C"/>
      </a:dk2>
      <a:lt2>
        <a:srgbClr val="E6E6DC"/>
      </a:lt2>
      <a:accent1>
        <a:srgbClr val="A100FF"/>
      </a:accent1>
      <a:accent2>
        <a:srgbClr val="7500C0"/>
      </a:accent2>
      <a:accent3>
        <a:srgbClr val="460073"/>
      </a:accent3>
      <a:accent4>
        <a:srgbClr val="B455AA"/>
      </a:accent4>
      <a:accent5>
        <a:srgbClr val="BE82FF"/>
      </a:accent5>
      <a:accent6>
        <a:srgbClr val="DCAFFF"/>
      </a:accent6>
      <a:hlink>
        <a:srgbClr val="A100FF"/>
      </a:hlink>
      <a:folHlink>
        <a:srgbClr val="7500C0"/>
      </a:folHlink>
    </a:clrScheme>
    <a:fontScheme name="Accenture - Graphik">
      <a:majorFont>
        <a:latin typeface="Graphik"/>
        <a:ea typeface=""/>
        <a:cs typeface=""/>
      </a:majorFont>
      <a:minorFont>
        <a:latin typeface="Graphi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tIns="91440" bIns="91440" rtlCol="0" anchor="ctr"/>
      <a:lstStyle>
        <a:defPPr algn="ctr"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8575"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algn="l" defTabSz="228600">
          <a:spcAft>
            <a:spcPts val="1200"/>
          </a:spcAft>
          <a:defRPr noProof="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6708F5BD837BC4A89E2529A879F0C73" ma:contentTypeVersion="2" ma:contentTypeDescription="Create a new document." ma:contentTypeScope="" ma:versionID="f63a7b406946430f0a66dd2c2e7e326b">
  <xsd:schema xmlns:xsd="http://www.w3.org/2001/XMLSchema" xmlns:xs="http://www.w3.org/2001/XMLSchema" xmlns:p="http://schemas.microsoft.com/office/2006/metadata/properties" xmlns:ns2="9bde43a9-8c66-48cb-8f64-af0f11e05ed0" targetNamespace="http://schemas.microsoft.com/office/2006/metadata/properties" ma:root="true" ma:fieldsID="c2a0431caea1d2e64200c8e04bf6f504" ns2:_="">
    <xsd:import namespace="9bde43a9-8c66-48cb-8f64-af0f11e05ed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bde43a9-8c66-48cb-8f64-af0f11e05ed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24CFF0F-5053-453A-B15C-5B41B4EC0F8A}"/>
</file>

<file path=customXml/itemProps2.xml><?xml version="1.0" encoding="utf-8"?>
<ds:datastoreItem xmlns:ds="http://schemas.openxmlformats.org/officeDocument/2006/customXml" ds:itemID="{46BFFC05-B2F6-4CED-BE65-F75B1EB7AD7B}">
  <ds:schemaRefs>
    <ds:schemaRef ds:uri="http://www.w3.org/XML/1998/namespace"/>
    <ds:schemaRef ds:uri="http://schemas.microsoft.com/office/2006/documentManagement/types"/>
    <ds:schemaRef ds:uri="http://purl.org/dc/elements/1.1/"/>
    <ds:schemaRef ds:uri="http://schemas.openxmlformats.org/package/2006/metadata/core-properties"/>
    <ds:schemaRef ds:uri="http://schemas.microsoft.com/office/infopath/2007/PartnerControls"/>
    <ds:schemaRef ds:uri="http://purl.org/dc/terms/"/>
    <ds:schemaRef ds:uri="http://schemas.microsoft.com/office/2006/metadata/properties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79831B46-6CD1-40D2-9FB5-3E58559F90A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750</TotalTime>
  <Words>723</Words>
  <Application>Microsoft Office PowerPoint</Application>
  <PresentationFormat>Widescreen</PresentationFormat>
  <Paragraphs>70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Arial</vt:lpstr>
      <vt:lpstr>Calibri</vt:lpstr>
      <vt:lpstr>Graphik</vt:lpstr>
      <vt:lpstr>GT Sectra Fine</vt:lpstr>
      <vt:lpstr>GT Sectra Fine Bk</vt:lpstr>
      <vt:lpstr>System Font</vt:lpstr>
      <vt:lpstr>Office Theme</vt:lpstr>
      <vt:lpstr>Java</vt:lpstr>
      <vt:lpstr>Control de versiones</vt:lpstr>
      <vt:lpstr>Control de versiones</vt:lpstr>
      <vt:lpstr>Control de versiones</vt:lpstr>
      <vt:lpstr>Control de versiones</vt:lpstr>
      <vt:lpstr>Control de versiones</vt:lpstr>
      <vt:lpstr>Control de versiones</vt:lpstr>
      <vt:lpstr>Control de versiones</vt:lpstr>
      <vt:lpstr>Control de versiones</vt:lpstr>
      <vt:lpstr>Control de versiones</vt:lpstr>
      <vt:lpstr>¿Preguntas?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</dc:title>
  <dc:creator>Prieto Villar, José M.</dc:creator>
  <cp:lastModifiedBy>Prieto Villar, José M.</cp:lastModifiedBy>
  <cp:revision>1</cp:revision>
  <dcterms:created xsi:type="dcterms:W3CDTF">2021-03-16T22:40:07Z</dcterms:created>
  <dcterms:modified xsi:type="dcterms:W3CDTF">2021-03-25T15:01:15Z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0x01010026708F5BD837BC4A89E2529A879F0C73</vt:lpwstr>
  </property>
</Properties>
</file>